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84" autoAdjust="0"/>
  </p:normalViewPr>
  <p:slideViewPr>
    <p:cSldViewPr>
      <p:cViewPr>
        <p:scale>
          <a:sx n="51" d="100"/>
          <a:sy n="51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B4004-699B-4425-861B-83ACF7304956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5E5D317-4C3F-4A67-A7E2-D95ABCD9E566}">
      <dgm:prSet phldrT="[Texto]"/>
      <dgm:spPr/>
      <dgm:t>
        <a:bodyPr/>
        <a:lstStyle/>
        <a:p>
          <a:r>
            <a:rPr lang="es-MX" dirty="0" smtClean="0"/>
            <a:t>MODELOS DE ANÁLISIS</a:t>
          </a:r>
          <a:endParaRPr lang="es-MX" dirty="0"/>
        </a:p>
      </dgm:t>
    </dgm:pt>
    <dgm:pt modelId="{648953C9-73AD-466D-BEE1-FAE29F810938}" type="parTrans" cxnId="{A2AD4658-9C80-4BE8-A4AD-C71E331E92B5}">
      <dgm:prSet/>
      <dgm:spPr/>
      <dgm:t>
        <a:bodyPr/>
        <a:lstStyle/>
        <a:p>
          <a:endParaRPr lang="es-MX"/>
        </a:p>
      </dgm:t>
    </dgm:pt>
    <dgm:pt modelId="{09762D15-2C8B-48AA-9FEB-719F6A92712A}" type="sibTrans" cxnId="{A2AD4658-9C80-4BE8-A4AD-C71E331E92B5}">
      <dgm:prSet/>
      <dgm:spPr/>
      <dgm:t>
        <a:bodyPr/>
        <a:lstStyle/>
        <a:p>
          <a:endParaRPr lang="es-MX"/>
        </a:p>
      </dgm:t>
    </dgm:pt>
    <dgm:pt modelId="{5066D6C3-3CC1-410F-ADA8-A89F2EA83BD4}">
      <dgm:prSet phldrT="[Texto]"/>
      <dgm:spPr/>
      <dgm:t>
        <a:bodyPr/>
        <a:lstStyle/>
        <a:p>
          <a:r>
            <a:rPr lang="es-MX" dirty="0" smtClean="0"/>
            <a:t>DESCRIPTIVO</a:t>
          </a:r>
        </a:p>
        <a:p>
          <a:r>
            <a:rPr lang="es-MX" dirty="0" smtClean="0"/>
            <a:t>objetivo</a:t>
          </a:r>
          <a:endParaRPr lang="es-MX" dirty="0"/>
        </a:p>
      </dgm:t>
    </dgm:pt>
    <dgm:pt modelId="{5E4F279E-DD63-4A63-A3FE-484D3F183222}" type="parTrans" cxnId="{D2DE33AE-7FFD-4EA6-AB4D-770CBAE591BC}">
      <dgm:prSet/>
      <dgm:spPr/>
      <dgm:t>
        <a:bodyPr/>
        <a:lstStyle/>
        <a:p>
          <a:endParaRPr lang="es-MX"/>
        </a:p>
      </dgm:t>
    </dgm:pt>
    <dgm:pt modelId="{6148763A-6513-48C6-B1EB-9829807CD0B3}" type="sibTrans" cxnId="{D2DE33AE-7FFD-4EA6-AB4D-770CBAE591BC}">
      <dgm:prSet/>
      <dgm:spPr/>
      <dgm:t>
        <a:bodyPr/>
        <a:lstStyle/>
        <a:p>
          <a:endParaRPr lang="es-MX"/>
        </a:p>
      </dgm:t>
    </dgm:pt>
    <dgm:pt modelId="{B2764D90-3FDB-4F50-9252-A186D010BDBF}">
      <dgm:prSet phldrT="[Texto]"/>
      <dgm:spPr/>
      <dgm:t>
        <a:bodyPr/>
        <a:lstStyle/>
        <a:p>
          <a:r>
            <a:rPr lang="es-MX" dirty="0" smtClean="0"/>
            <a:t>Color</a:t>
          </a:r>
          <a:endParaRPr lang="es-MX" dirty="0"/>
        </a:p>
      </dgm:t>
    </dgm:pt>
    <dgm:pt modelId="{38092446-AAA1-4531-84B5-0377C340CDD3}" type="parTrans" cxnId="{9979A005-0A66-45C2-B31C-8CDF262238A8}">
      <dgm:prSet/>
      <dgm:spPr/>
      <dgm:t>
        <a:bodyPr/>
        <a:lstStyle/>
        <a:p>
          <a:endParaRPr lang="es-MX"/>
        </a:p>
      </dgm:t>
    </dgm:pt>
    <dgm:pt modelId="{38132192-6DCD-42D7-AE4C-3093A5B53BBF}" type="sibTrans" cxnId="{9979A005-0A66-45C2-B31C-8CDF262238A8}">
      <dgm:prSet/>
      <dgm:spPr/>
      <dgm:t>
        <a:bodyPr/>
        <a:lstStyle/>
        <a:p>
          <a:endParaRPr lang="es-MX"/>
        </a:p>
      </dgm:t>
    </dgm:pt>
    <dgm:pt modelId="{AAD80D38-21E4-44A0-9E74-8A301BA6C0AA}">
      <dgm:prSet phldrT="[Texto]"/>
      <dgm:spPr/>
      <dgm:t>
        <a:bodyPr/>
        <a:lstStyle/>
        <a:p>
          <a:r>
            <a:rPr lang="es-MX" dirty="0" smtClean="0"/>
            <a:t>Encuadre</a:t>
          </a:r>
          <a:endParaRPr lang="es-MX" dirty="0"/>
        </a:p>
      </dgm:t>
    </dgm:pt>
    <dgm:pt modelId="{C308ED76-3F63-4F33-9A06-0D8636CF72A4}" type="parTrans" cxnId="{F2E6814B-0D6E-45F6-9110-7E4B0366E483}">
      <dgm:prSet/>
      <dgm:spPr/>
      <dgm:t>
        <a:bodyPr/>
        <a:lstStyle/>
        <a:p>
          <a:endParaRPr lang="es-MX"/>
        </a:p>
      </dgm:t>
    </dgm:pt>
    <dgm:pt modelId="{6C2B7CEF-8F17-40C8-BCA4-D517F79F8301}" type="sibTrans" cxnId="{F2E6814B-0D6E-45F6-9110-7E4B0366E483}">
      <dgm:prSet/>
      <dgm:spPr/>
      <dgm:t>
        <a:bodyPr/>
        <a:lstStyle/>
        <a:p>
          <a:endParaRPr lang="es-MX"/>
        </a:p>
      </dgm:t>
    </dgm:pt>
    <dgm:pt modelId="{457680E7-3805-4BB1-8167-BD57C6770A05}">
      <dgm:prSet phldrT="[Texto]"/>
      <dgm:spPr/>
      <dgm:t>
        <a:bodyPr/>
        <a:lstStyle/>
        <a:p>
          <a:r>
            <a:rPr lang="es-MX" dirty="0" smtClean="0"/>
            <a:t>NARRATIVO</a:t>
          </a:r>
          <a:endParaRPr lang="es-MX" dirty="0"/>
        </a:p>
      </dgm:t>
    </dgm:pt>
    <dgm:pt modelId="{28E0751B-7810-4A9A-8093-2DC7C9492247}" type="parTrans" cxnId="{BBD25F12-84B0-4203-AAEA-11E6D87BFD67}">
      <dgm:prSet/>
      <dgm:spPr/>
      <dgm:t>
        <a:bodyPr/>
        <a:lstStyle/>
        <a:p>
          <a:endParaRPr lang="es-MX"/>
        </a:p>
      </dgm:t>
    </dgm:pt>
    <dgm:pt modelId="{324162DA-8BDE-463B-8C43-D55F2214EAA6}" type="sibTrans" cxnId="{BBD25F12-84B0-4203-AAEA-11E6D87BFD67}">
      <dgm:prSet/>
      <dgm:spPr/>
      <dgm:t>
        <a:bodyPr/>
        <a:lstStyle/>
        <a:p>
          <a:endParaRPr lang="es-MX"/>
        </a:p>
      </dgm:t>
    </dgm:pt>
    <dgm:pt modelId="{293FC4DE-4382-42E5-B0E9-BC0F79BCF953}">
      <dgm:prSet phldrT="[Texto]"/>
      <dgm:spPr/>
      <dgm:t>
        <a:bodyPr/>
        <a:lstStyle/>
        <a:p>
          <a:r>
            <a:rPr lang="es-MX" dirty="0" smtClean="0"/>
            <a:t>Formas más literarias</a:t>
          </a:r>
          <a:endParaRPr lang="es-MX" dirty="0"/>
        </a:p>
      </dgm:t>
    </dgm:pt>
    <dgm:pt modelId="{C2A276EF-1F07-4C89-BF9E-508D1E96F2B8}" type="parTrans" cxnId="{27147B78-0325-4DF5-AC6A-D5A96C6A0472}">
      <dgm:prSet/>
      <dgm:spPr/>
      <dgm:t>
        <a:bodyPr/>
        <a:lstStyle/>
        <a:p>
          <a:endParaRPr lang="es-MX"/>
        </a:p>
      </dgm:t>
    </dgm:pt>
    <dgm:pt modelId="{BC186A4B-7BC2-4C80-8D9D-8D46580DCDBA}" type="sibTrans" cxnId="{27147B78-0325-4DF5-AC6A-D5A96C6A0472}">
      <dgm:prSet/>
      <dgm:spPr/>
      <dgm:t>
        <a:bodyPr/>
        <a:lstStyle/>
        <a:p>
          <a:endParaRPr lang="es-MX"/>
        </a:p>
      </dgm:t>
    </dgm:pt>
    <dgm:pt modelId="{769AA469-039F-42C8-B813-3C53D3E53F42}">
      <dgm:prSet/>
      <dgm:spPr/>
      <dgm:t>
        <a:bodyPr/>
        <a:lstStyle/>
        <a:p>
          <a:r>
            <a:rPr lang="es-MX" dirty="0" smtClean="0"/>
            <a:t>PUBLICIDAD</a:t>
          </a:r>
          <a:endParaRPr lang="es-MX" dirty="0"/>
        </a:p>
      </dgm:t>
    </dgm:pt>
    <dgm:pt modelId="{10E6DE69-D324-414B-AB38-D5A7A8EFA7C1}" type="parTrans" cxnId="{5E5B38CF-2C9E-4BEA-88BE-DF8EE58B0871}">
      <dgm:prSet/>
      <dgm:spPr/>
      <dgm:t>
        <a:bodyPr/>
        <a:lstStyle/>
        <a:p>
          <a:endParaRPr lang="es-MX"/>
        </a:p>
      </dgm:t>
    </dgm:pt>
    <dgm:pt modelId="{4CF968B2-5C4D-417B-8225-0C734D6D0A57}" type="sibTrans" cxnId="{5E5B38CF-2C9E-4BEA-88BE-DF8EE58B0871}">
      <dgm:prSet/>
      <dgm:spPr/>
      <dgm:t>
        <a:bodyPr/>
        <a:lstStyle/>
        <a:p>
          <a:endParaRPr lang="es-MX"/>
        </a:p>
      </dgm:t>
    </dgm:pt>
    <dgm:pt modelId="{31764E45-18FE-4068-BB79-A50103AEFDA2}">
      <dgm:prSet/>
      <dgm:spPr/>
      <dgm:t>
        <a:bodyPr/>
        <a:lstStyle/>
        <a:p>
          <a:r>
            <a:rPr lang="es-MX" dirty="0" smtClean="0"/>
            <a:t>VALORACIÓN PERSONAL</a:t>
          </a:r>
        </a:p>
        <a:p>
          <a:r>
            <a:rPr lang="es-MX" dirty="0" smtClean="0"/>
            <a:t>subjetivo</a:t>
          </a:r>
          <a:endParaRPr lang="es-MX" dirty="0"/>
        </a:p>
      </dgm:t>
    </dgm:pt>
    <dgm:pt modelId="{FCA1BE7A-B7DB-4345-BF8D-9BED01F1654A}" type="parTrans" cxnId="{324845B0-A929-4D6F-B2C2-EDFF9BB85BD7}">
      <dgm:prSet/>
      <dgm:spPr/>
      <dgm:t>
        <a:bodyPr/>
        <a:lstStyle/>
        <a:p>
          <a:endParaRPr lang="es-MX"/>
        </a:p>
      </dgm:t>
    </dgm:pt>
    <dgm:pt modelId="{125AE8B3-0FCD-441E-A65B-30AB000A419D}" type="sibTrans" cxnId="{324845B0-A929-4D6F-B2C2-EDFF9BB85BD7}">
      <dgm:prSet/>
      <dgm:spPr/>
      <dgm:t>
        <a:bodyPr/>
        <a:lstStyle/>
        <a:p>
          <a:endParaRPr lang="es-MX"/>
        </a:p>
      </dgm:t>
    </dgm:pt>
    <dgm:pt modelId="{D2FABA84-D540-4EBC-8FE5-6BE0D0C961B4}">
      <dgm:prSet/>
      <dgm:spPr/>
      <dgm:t>
        <a:bodyPr/>
        <a:lstStyle/>
        <a:p>
          <a:r>
            <a:rPr lang="es-MX" dirty="0" smtClean="0"/>
            <a:t>Participación de un patrón educativo de carácter sociocultural</a:t>
          </a:r>
          <a:endParaRPr lang="es-MX" dirty="0"/>
        </a:p>
      </dgm:t>
    </dgm:pt>
    <dgm:pt modelId="{106A2957-79E2-45B1-A04D-61C440828298}" type="parTrans" cxnId="{65D66F46-FBF4-4B38-82CF-F01F0B7BD81E}">
      <dgm:prSet/>
      <dgm:spPr/>
      <dgm:t>
        <a:bodyPr/>
        <a:lstStyle/>
        <a:p>
          <a:endParaRPr lang="es-MX"/>
        </a:p>
      </dgm:t>
    </dgm:pt>
    <dgm:pt modelId="{38BBD93B-87A1-4A18-A4D4-B94DFD7E76F4}" type="sibTrans" cxnId="{65D66F46-FBF4-4B38-82CF-F01F0B7BD81E}">
      <dgm:prSet/>
      <dgm:spPr/>
      <dgm:t>
        <a:bodyPr/>
        <a:lstStyle/>
        <a:p>
          <a:endParaRPr lang="es-MX"/>
        </a:p>
      </dgm:t>
    </dgm:pt>
    <dgm:pt modelId="{91F1EED7-4E74-4F6E-99AA-A433BAC0B46C}">
      <dgm:prSet/>
      <dgm:spPr/>
      <dgm:t>
        <a:bodyPr/>
        <a:lstStyle/>
        <a:p>
          <a:r>
            <a:rPr lang="es-MX" dirty="0" smtClean="0"/>
            <a:t>Luz</a:t>
          </a:r>
          <a:endParaRPr lang="es-MX" dirty="0"/>
        </a:p>
      </dgm:t>
    </dgm:pt>
    <dgm:pt modelId="{BAC0FD91-7D64-4429-AD0A-C22923A8143A}" type="parTrans" cxnId="{85C0EAAD-32CF-497E-AD4F-C9FE44EE9249}">
      <dgm:prSet/>
      <dgm:spPr/>
      <dgm:t>
        <a:bodyPr/>
        <a:lstStyle/>
        <a:p>
          <a:endParaRPr lang="es-MX"/>
        </a:p>
      </dgm:t>
    </dgm:pt>
    <dgm:pt modelId="{0C28A5C7-08A1-4698-8849-5685873918AE}" type="sibTrans" cxnId="{85C0EAAD-32CF-497E-AD4F-C9FE44EE9249}">
      <dgm:prSet/>
      <dgm:spPr/>
      <dgm:t>
        <a:bodyPr/>
        <a:lstStyle/>
        <a:p>
          <a:endParaRPr lang="es-MX"/>
        </a:p>
      </dgm:t>
    </dgm:pt>
    <dgm:pt modelId="{B9C08175-8C37-4251-BFC2-E25A1FE07638}">
      <dgm:prSet/>
      <dgm:spPr/>
      <dgm:t>
        <a:bodyPr/>
        <a:lstStyle/>
        <a:p>
          <a:r>
            <a:rPr lang="es-MX" dirty="0" smtClean="0"/>
            <a:t>Fácil para el docente y el alumno</a:t>
          </a:r>
          <a:endParaRPr lang="es-MX" dirty="0"/>
        </a:p>
      </dgm:t>
    </dgm:pt>
    <dgm:pt modelId="{A567CD21-2EE0-4AAE-BE41-7EB5AE8EF126}" type="parTrans" cxnId="{6C37C71E-4FE7-4500-BB45-AD0EE8886D92}">
      <dgm:prSet/>
      <dgm:spPr/>
      <dgm:t>
        <a:bodyPr/>
        <a:lstStyle/>
        <a:p>
          <a:endParaRPr lang="es-MX"/>
        </a:p>
      </dgm:t>
    </dgm:pt>
    <dgm:pt modelId="{B3EA9ED3-2E4C-4A5D-B708-F683FBC413C9}" type="sibTrans" cxnId="{6C37C71E-4FE7-4500-BB45-AD0EE8886D92}">
      <dgm:prSet/>
      <dgm:spPr/>
      <dgm:t>
        <a:bodyPr/>
        <a:lstStyle/>
        <a:p>
          <a:endParaRPr lang="es-MX"/>
        </a:p>
      </dgm:t>
    </dgm:pt>
    <dgm:pt modelId="{63C7959F-B0FB-4915-945D-03DFB0D5263D}" type="pres">
      <dgm:prSet presAssocID="{4F4B4004-699B-4425-861B-83ACF730495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74A28DB-26B6-4129-B8E7-BDE4DC9224D0}" type="pres">
      <dgm:prSet presAssocID="{769AA469-039F-42C8-B813-3C53D3E53F42}" presName="hierRoot1" presStyleCnt="0"/>
      <dgm:spPr/>
    </dgm:pt>
    <dgm:pt modelId="{7C9BF2FF-7296-49A5-8C9E-9DF9E45577F9}" type="pres">
      <dgm:prSet presAssocID="{769AA469-039F-42C8-B813-3C53D3E53F42}" presName="composite" presStyleCnt="0"/>
      <dgm:spPr/>
    </dgm:pt>
    <dgm:pt modelId="{B221206B-8FC8-4303-975E-7D448E202DED}" type="pres">
      <dgm:prSet presAssocID="{769AA469-039F-42C8-B813-3C53D3E53F42}" presName="background" presStyleLbl="node0" presStyleIdx="0" presStyleCnt="1"/>
      <dgm:spPr/>
    </dgm:pt>
    <dgm:pt modelId="{7C0FFBD6-0D31-4F93-803E-74F1ED06338F}" type="pres">
      <dgm:prSet presAssocID="{769AA469-039F-42C8-B813-3C53D3E53F42}" presName="text" presStyleLbl="fgAcc0" presStyleIdx="0" presStyleCnt="1" custScaleY="78752">
        <dgm:presLayoutVars>
          <dgm:chPref val="3"/>
        </dgm:presLayoutVars>
      </dgm:prSet>
      <dgm:spPr/>
    </dgm:pt>
    <dgm:pt modelId="{4329D65B-6D14-476C-A83C-BDF85D477D6E}" type="pres">
      <dgm:prSet presAssocID="{769AA469-039F-42C8-B813-3C53D3E53F42}" presName="hierChild2" presStyleCnt="0"/>
      <dgm:spPr/>
    </dgm:pt>
    <dgm:pt modelId="{8EA66D82-067C-4DB2-BA19-ED5919619AED}" type="pres">
      <dgm:prSet presAssocID="{648953C9-73AD-466D-BEE1-FAE29F810938}" presName="Name10" presStyleLbl="parChTrans1D2" presStyleIdx="0" presStyleCnt="1"/>
      <dgm:spPr/>
    </dgm:pt>
    <dgm:pt modelId="{C6667430-CEAB-4998-B191-4101DF660D9D}" type="pres">
      <dgm:prSet presAssocID="{C5E5D317-4C3F-4A67-A7E2-D95ABCD9E566}" presName="hierRoot2" presStyleCnt="0"/>
      <dgm:spPr/>
    </dgm:pt>
    <dgm:pt modelId="{644854A8-81EB-483E-97C1-B1AFE1EAA9FA}" type="pres">
      <dgm:prSet presAssocID="{C5E5D317-4C3F-4A67-A7E2-D95ABCD9E566}" presName="composite2" presStyleCnt="0"/>
      <dgm:spPr/>
    </dgm:pt>
    <dgm:pt modelId="{82F897B0-444D-47C3-B299-6A5520A2AA4F}" type="pres">
      <dgm:prSet presAssocID="{C5E5D317-4C3F-4A67-A7E2-D95ABCD9E566}" presName="background2" presStyleLbl="node2" presStyleIdx="0" presStyleCnt="1"/>
      <dgm:spPr/>
    </dgm:pt>
    <dgm:pt modelId="{8E234C97-66E5-44D6-8E34-D9BB7BAF5794}" type="pres">
      <dgm:prSet presAssocID="{C5E5D317-4C3F-4A67-A7E2-D95ABCD9E566}" presName="text2" presStyleLbl="fgAcc2" presStyleIdx="0" presStyleCnt="1" custScaleX="69016">
        <dgm:presLayoutVars>
          <dgm:chPref val="3"/>
        </dgm:presLayoutVars>
      </dgm:prSet>
      <dgm:spPr/>
    </dgm:pt>
    <dgm:pt modelId="{9E98395B-9A48-4762-9EF7-D56629222DE6}" type="pres">
      <dgm:prSet presAssocID="{C5E5D317-4C3F-4A67-A7E2-D95ABCD9E566}" presName="hierChild3" presStyleCnt="0"/>
      <dgm:spPr/>
    </dgm:pt>
    <dgm:pt modelId="{95EAC42C-FCC8-4EBB-B682-A6A226464DB5}" type="pres">
      <dgm:prSet presAssocID="{5E4F279E-DD63-4A63-A3FE-484D3F183222}" presName="Name17" presStyleLbl="parChTrans1D3" presStyleIdx="0" presStyleCnt="3"/>
      <dgm:spPr/>
    </dgm:pt>
    <dgm:pt modelId="{6F0AB40E-3FF2-45B1-A1B2-FA8BFAA8EBAC}" type="pres">
      <dgm:prSet presAssocID="{5066D6C3-3CC1-410F-ADA8-A89F2EA83BD4}" presName="hierRoot3" presStyleCnt="0"/>
      <dgm:spPr/>
    </dgm:pt>
    <dgm:pt modelId="{F1CC15D2-4C9D-4885-9D4B-72D6A542A9A4}" type="pres">
      <dgm:prSet presAssocID="{5066D6C3-3CC1-410F-ADA8-A89F2EA83BD4}" presName="composite3" presStyleCnt="0"/>
      <dgm:spPr/>
    </dgm:pt>
    <dgm:pt modelId="{17C00EB6-169A-4006-9720-8F964796BECF}" type="pres">
      <dgm:prSet presAssocID="{5066D6C3-3CC1-410F-ADA8-A89F2EA83BD4}" presName="background3" presStyleLbl="node3" presStyleIdx="0" presStyleCnt="3"/>
      <dgm:spPr/>
    </dgm:pt>
    <dgm:pt modelId="{B55EC0AE-BD0D-4796-B3D0-49BFE4E36F17}" type="pres">
      <dgm:prSet presAssocID="{5066D6C3-3CC1-410F-ADA8-A89F2EA83BD4}" presName="text3" presStyleLbl="fgAcc3" presStyleIdx="0" presStyleCnt="3" custScaleX="89578" custScaleY="5428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3C66E6E-E57A-40FD-B4EE-890599026A1C}" type="pres">
      <dgm:prSet presAssocID="{5066D6C3-3CC1-410F-ADA8-A89F2EA83BD4}" presName="hierChild4" presStyleCnt="0"/>
      <dgm:spPr/>
    </dgm:pt>
    <dgm:pt modelId="{CC79B2C7-1AB1-4CCF-8599-DBE450C06885}" type="pres">
      <dgm:prSet presAssocID="{38092446-AAA1-4531-84B5-0377C340CDD3}" presName="Name23" presStyleLbl="parChTrans1D4" presStyleIdx="0" presStyleCnt="6"/>
      <dgm:spPr/>
    </dgm:pt>
    <dgm:pt modelId="{AF2C5F7C-9187-4D2B-8D05-5ED17126E131}" type="pres">
      <dgm:prSet presAssocID="{B2764D90-3FDB-4F50-9252-A186D010BDBF}" presName="hierRoot4" presStyleCnt="0"/>
      <dgm:spPr/>
    </dgm:pt>
    <dgm:pt modelId="{8CDFE4FB-10D3-4780-9885-4FE87E756836}" type="pres">
      <dgm:prSet presAssocID="{B2764D90-3FDB-4F50-9252-A186D010BDBF}" presName="composite4" presStyleCnt="0"/>
      <dgm:spPr/>
    </dgm:pt>
    <dgm:pt modelId="{9330E3CE-03DF-4A92-ADD4-1BD54A1E8D5E}" type="pres">
      <dgm:prSet presAssocID="{B2764D90-3FDB-4F50-9252-A186D010BDBF}" presName="background4" presStyleLbl="node4" presStyleIdx="0" presStyleCnt="6"/>
      <dgm:spPr/>
    </dgm:pt>
    <dgm:pt modelId="{93FCE43A-E2B0-41C4-8131-3A9EF5544C6C}" type="pres">
      <dgm:prSet presAssocID="{B2764D90-3FDB-4F50-9252-A186D010BDBF}" presName="text4" presStyleLbl="fgAcc4" presStyleIdx="0" presStyleCnt="6" custScaleX="63174" custScaleY="4157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76EAE37-4791-4284-9C27-7683D08ADB08}" type="pres">
      <dgm:prSet presAssocID="{B2764D90-3FDB-4F50-9252-A186D010BDBF}" presName="hierChild5" presStyleCnt="0"/>
      <dgm:spPr/>
    </dgm:pt>
    <dgm:pt modelId="{E90526C7-ED9A-4EA1-9238-CE006DD06C06}" type="pres">
      <dgm:prSet presAssocID="{C308ED76-3F63-4F33-9A06-0D8636CF72A4}" presName="Name23" presStyleLbl="parChTrans1D4" presStyleIdx="1" presStyleCnt="6"/>
      <dgm:spPr/>
    </dgm:pt>
    <dgm:pt modelId="{D45F2AEA-608E-4ED1-BEF3-0659DBA41F52}" type="pres">
      <dgm:prSet presAssocID="{AAD80D38-21E4-44A0-9E74-8A301BA6C0AA}" presName="hierRoot4" presStyleCnt="0"/>
      <dgm:spPr/>
    </dgm:pt>
    <dgm:pt modelId="{065E4B48-4B07-4C5E-A777-9F441B827C96}" type="pres">
      <dgm:prSet presAssocID="{AAD80D38-21E4-44A0-9E74-8A301BA6C0AA}" presName="composite4" presStyleCnt="0"/>
      <dgm:spPr/>
    </dgm:pt>
    <dgm:pt modelId="{CA969757-C3B6-4E98-A3DB-FD28EA83004E}" type="pres">
      <dgm:prSet presAssocID="{AAD80D38-21E4-44A0-9E74-8A301BA6C0AA}" presName="background4" presStyleLbl="node4" presStyleIdx="1" presStyleCnt="6"/>
      <dgm:spPr/>
    </dgm:pt>
    <dgm:pt modelId="{07C81C17-84E9-4DA9-ACE5-979809B97300}" type="pres">
      <dgm:prSet presAssocID="{AAD80D38-21E4-44A0-9E74-8A301BA6C0AA}" presName="text4" presStyleLbl="fgAcc4" presStyleIdx="1" presStyleCnt="6" custScaleX="63900" custScaleY="4157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1DD5BF2-6A69-4C96-8937-3F2621B91317}" type="pres">
      <dgm:prSet presAssocID="{AAD80D38-21E4-44A0-9E74-8A301BA6C0AA}" presName="hierChild5" presStyleCnt="0"/>
      <dgm:spPr/>
    </dgm:pt>
    <dgm:pt modelId="{9550DB6D-A8F3-417D-8B89-12431B66D402}" type="pres">
      <dgm:prSet presAssocID="{BAC0FD91-7D64-4429-AD0A-C22923A8143A}" presName="Name23" presStyleLbl="parChTrans1D4" presStyleIdx="2" presStyleCnt="6"/>
      <dgm:spPr/>
    </dgm:pt>
    <dgm:pt modelId="{089B3F41-7B67-4509-9798-82E5D32331D5}" type="pres">
      <dgm:prSet presAssocID="{91F1EED7-4E74-4F6E-99AA-A433BAC0B46C}" presName="hierRoot4" presStyleCnt="0"/>
      <dgm:spPr/>
    </dgm:pt>
    <dgm:pt modelId="{61590E56-D0CA-4EA2-AAAA-46EB011A71FC}" type="pres">
      <dgm:prSet presAssocID="{91F1EED7-4E74-4F6E-99AA-A433BAC0B46C}" presName="composite4" presStyleCnt="0"/>
      <dgm:spPr/>
    </dgm:pt>
    <dgm:pt modelId="{81F9F9EE-F381-45A6-9AFA-C5C7EABF2628}" type="pres">
      <dgm:prSet presAssocID="{91F1EED7-4E74-4F6E-99AA-A433BAC0B46C}" presName="background4" presStyleLbl="node4" presStyleIdx="2" presStyleCnt="6"/>
      <dgm:spPr/>
    </dgm:pt>
    <dgm:pt modelId="{5AEC7700-8EDE-4B72-BAB6-1C3FA788ED34}" type="pres">
      <dgm:prSet presAssocID="{91F1EED7-4E74-4F6E-99AA-A433BAC0B46C}" presName="text4" presStyleLbl="fgAcc4" presStyleIdx="2" presStyleCnt="6" custScaleX="53483" custScaleY="41572">
        <dgm:presLayoutVars>
          <dgm:chPref val="3"/>
        </dgm:presLayoutVars>
      </dgm:prSet>
      <dgm:spPr/>
    </dgm:pt>
    <dgm:pt modelId="{37499314-174F-4330-8E90-0504D9798FB4}" type="pres">
      <dgm:prSet presAssocID="{91F1EED7-4E74-4F6E-99AA-A433BAC0B46C}" presName="hierChild5" presStyleCnt="0"/>
      <dgm:spPr/>
    </dgm:pt>
    <dgm:pt modelId="{1518FE12-A442-403C-8550-B7134FB90DB2}" type="pres">
      <dgm:prSet presAssocID="{FCA1BE7A-B7DB-4345-BF8D-9BED01F1654A}" presName="Name17" presStyleLbl="parChTrans1D3" presStyleIdx="1" presStyleCnt="3"/>
      <dgm:spPr/>
    </dgm:pt>
    <dgm:pt modelId="{56BAE825-6695-43A5-BF87-8BD4A5759955}" type="pres">
      <dgm:prSet presAssocID="{31764E45-18FE-4068-BB79-A50103AEFDA2}" presName="hierRoot3" presStyleCnt="0"/>
      <dgm:spPr/>
    </dgm:pt>
    <dgm:pt modelId="{3E189648-05CC-4E9F-9AE2-921E7AFB6C6D}" type="pres">
      <dgm:prSet presAssocID="{31764E45-18FE-4068-BB79-A50103AEFDA2}" presName="composite3" presStyleCnt="0"/>
      <dgm:spPr/>
    </dgm:pt>
    <dgm:pt modelId="{DB4FC7CC-74BC-4E7B-A434-8678A0B05EFF}" type="pres">
      <dgm:prSet presAssocID="{31764E45-18FE-4068-BB79-A50103AEFDA2}" presName="background3" presStyleLbl="node3" presStyleIdx="1" presStyleCnt="3"/>
      <dgm:spPr/>
    </dgm:pt>
    <dgm:pt modelId="{07493207-811F-4B42-98D0-1C6214188CCF}" type="pres">
      <dgm:prSet presAssocID="{31764E45-18FE-4068-BB79-A50103AEFDA2}" presName="text3" presStyleLbl="fgAcc3" presStyleIdx="1" presStyleCnt="3" custScaleX="84735" custScaleY="54286">
        <dgm:presLayoutVars>
          <dgm:chPref val="3"/>
        </dgm:presLayoutVars>
      </dgm:prSet>
      <dgm:spPr/>
    </dgm:pt>
    <dgm:pt modelId="{52F7FA5C-E5F9-49C6-83F7-00708372F6D0}" type="pres">
      <dgm:prSet presAssocID="{31764E45-18FE-4068-BB79-A50103AEFDA2}" presName="hierChild4" presStyleCnt="0"/>
      <dgm:spPr/>
    </dgm:pt>
    <dgm:pt modelId="{995606E7-B396-44AC-B21D-A082969AC02A}" type="pres">
      <dgm:prSet presAssocID="{106A2957-79E2-45B1-A04D-61C440828298}" presName="Name23" presStyleLbl="parChTrans1D4" presStyleIdx="3" presStyleCnt="6"/>
      <dgm:spPr/>
    </dgm:pt>
    <dgm:pt modelId="{12474DB9-FEE1-41D1-A95A-7E18ABD16D63}" type="pres">
      <dgm:prSet presAssocID="{D2FABA84-D540-4EBC-8FE5-6BE0D0C961B4}" presName="hierRoot4" presStyleCnt="0"/>
      <dgm:spPr/>
    </dgm:pt>
    <dgm:pt modelId="{4AF2526B-06D9-47E5-B462-0EF0AB91F595}" type="pres">
      <dgm:prSet presAssocID="{D2FABA84-D540-4EBC-8FE5-6BE0D0C961B4}" presName="composite4" presStyleCnt="0"/>
      <dgm:spPr/>
    </dgm:pt>
    <dgm:pt modelId="{4606D22F-CC25-4ED0-B69A-BEB2AD4470E2}" type="pres">
      <dgm:prSet presAssocID="{D2FABA84-D540-4EBC-8FE5-6BE0D0C961B4}" presName="background4" presStyleLbl="node4" presStyleIdx="3" presStyleCnt="6"/>
      <dgm:spPr/>
    </dgm:pt>
    <dgm:pt modelId="{0072A94E-67AA-4113-9C62-BD41A16B9C81}" type="pres">
      <dgm:prSet presAssocID="{D2FABA84-D540-4EBC-8FE5-6BE0D0C961B4}" presName="text4" presStyleLbl="fgAcc4" presStyleIdx="3" presStyleCnt="6" custScaleX="89562" custScaleY="65605">
        <dgm:presLayoutVars>
          <dgm:chPref val="3"/>
        </dgm:presLayoutVars>
      </dgm:prSet>
      <dgm:spPr/>
    </dgm:pt>
    <dgm:pt modelId="{95AACAA6-5290-42F6-88F8-D4ACA566AB49}" type="pres">
      <dgm:prSet presAssocID="{D2FABA84-D540-4EBC-8FE5-6BE0D0C961B4}" presName="hierChild5" presStyleCnt="0"/>
      <dgm:spPr/>
    </dgm:pt>
    <dgm:pt modelId="{0C77E4FF-57E6-4B53-A278-B181B9E38D48}" type="pres">
      <dgm:prSet presAssocID="{28E0751B-7810-4A9A-8093-2DC7C9492247}" presName="Name17" presStyleLbl="parChTrans1D3" presStyleIdx="2" presStyleCnt="3"/>
      <dgm:spPr/>
    </dgm:pt>
    <dgm:pt modelId="{95EFF355-EEC1-4437-AD2A-CECDB61D934E}" type="pres">
      <dgm:prSet presAssocID="{457680E7-3805-4BB1-8167-BD57C6770A05}" presName="hierRoot3" presStyleCnt="0"/>
      <dgm:spPr/>
    </dgm:pt>
    <dgm:pt modelId="{182DD24B-28D1-4F15-B53B-F41DF5D2AD05}" type="pres">
      <dgm:prSet presAssocID="{457680E7-3805-4BB1-8167-BD57C6770A05}" presName="composite3" presStyleCnt="0"/>
      <dgm:spPr/>
    </dgm:pt>
    <dgm:pt modelId="{BCDC1EB0-B2E0-43A0-9EC2-B6E183B6589E}" type="pres">
      <dgm:prSet presAssocID="{457680E7-3805-4BB1-8167-BD57C6770A05}" presName="background3" presStyleLbl="node3" presStyleIdx="2" presStyleCnt="3"/>
      <dgm:spPr/>
    </dgm:pt>
    <dgm:pt modelId="{76BF57EF-A6B1-465A-BD10-7776FD5A943F}" type="pres">
      <dgm:prSet presAssocID="{457680E7-3805-4BB1-8167-BD57C6770A05}" presName="text3" presStyleLbl="fgAcc3" presStyleIdx="2" presStyleCnt="3" custScaleX="88632" custScaleY="57385">
        <dgm:presLayoutVars>
          <dgm:chPref val="3"/>
        </dgm:presLayoutVars>
      </dgm:prSet>
      <dgm:spPr/>
    </dgm:pt>
    <dgm:pt modelId="{8F8C329B-919F-4E72-A322-3CC7CD99A4D3}" type="pres">
      <dgm:prSet presAssocID="{457680E7-3805-4BB1-8167-BD57C6770A05}" presName="hierChild4" presStyleCnt="0"/>
      <dgm:spPr/>
    </dgm:pt>
    <dgm:pt modelId="{26D6C5DC-F0E2-427F-B5E9-2D6B0E641F7B}" type="pres">
      <dgm:prSet presAssocID="{C2A276EF-1F07-4C89-BF9E-508D1E96F2B8}" presName="Name23" presStyleLbl="parChTrans1D4" presStyleIdx="4" presStyleCnt="6"/>
      <dgm:spPr/>
    </dgm:pt>
    <dgm:pt modelId="{CFEDF825-2638-44FD-B5FD-33B3D2FA2385}" type="pres">
      <dgm:prSet presAssocID="{293FC4DE-4382-42E5-B0E9-BC0F79BCF953}" presName="hierRoot4" presStyleCnt="0"/>
      <dgm:spPr/>
    </dgm:pt>
    <dgm:pt modelId="{81223B79-4979-4168-8422-B07C4BDDB85F}" type="pres">
      <dgm:prSet presAssocID="{293FC4DE-4382-42E5-B0E9-BC0F79BCF953}" presName="composite4" presStyleCnt="0"/>
      <dgm:spPr/>
    </dgm:pt>
    <dgm:pt modelId="{27161639-3A2B-4FA5-B1A8-477813B99024}" type="pres">
      <dgm:prSet presAssocID="{293FC4DE-4382-42E5-B0E9-BC0F79BCF953}" presName="background4" presStyleLbl="node4" presStyleIdx="4" presStyleCnt="6"/>
      <dgm:spPr/>
    </dgm:pt>
    <dgm:pt modelId="{EBED0BCF-A314-4E95-A3C7-6B3FAFECDC2A}" type="pres">
      <dgm:prSet presAssocID="{293FC4DE-4382-42E5-B0E9-BC0F79BCF953}" presName="text4" presStyleLbl="fgAcc4" presStyleIdx="4" presStyleCnt="6" custScaleX="74979" custScaleY="3597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C794282-A9D1-415B-91A2-FF08C68610F2}" type="pres">
      <dgm:prSet presAssocID="{293FC4DE-4382-42E5-B0E9-BC0F79BCF953}" presName="hierChild5" presStyleCnt="0"/>
      <dgm:spPr/>
    </dgm:pt>
    <dgm:pt modelId="{07246193-2452-4169-9055-E12F7D80CAAA}" type="pres">
      <dgm:prSet presAssocID="{A567CD21-2EE0-4AAE-BE41-7EB5AE8EF126}" presName="Name23" presStyleLbl="parChTrans1D4" presStyleIdx="5" presStyleCnt="6"/>
      <dgm:spPr/>
    </dgm:pt>
    <dgm:pt modelId="{22C3D7C8-4A47-4A04-A96F-4C624C3D8C1A}" type="pres">
      <dgm:prSet presAssocID="{B9C08175-8C37-4251-BFC2-E25A1FE07638}" presName="hierRoot4" presStyleCnt="0"/>
      <dgm:spPr/>
    </dgm:pt>
    <dgm:pt modelId="{E93221C6-A1D6-41BA-807F-C1B2002E04D7}" type="pres">
      <dgm:prSet presAssocID="{B9C08175-8C37-4251-BFC2-E25A1FE07638}" presName="composite4" presStyleCnt="0"/>
      <dgm:spPr/>
    </dgm:pt>
    <dgm:pt modelId="{F39D2C97-31BB-4D75-96C8-17D7F675D0DC}" type="pres">
      <dgm:prSet presAssocID="{B9C08175-8C37-4251-BFC2-E25A1FE07638}" presName="background4" presStyleLbl="node4" presStyleIdx="5" presStyleCnt="6"/>
      <dgm:spPr/>
    </dgm:pt>
    <dgm:pt modelId="{699E6D0D-AAAD-4763-BE27-08568D2C5C7E}" type="pres">
      <dgm:prSet presAssocID="{B9C08175-8C37-4251-BFC2-E25A1FE07638}" presName="text4" presStyleLbl="fgAcc4" presStyleIdx="5" presStyleCnt="6" custScaleX="79142" custScaleY="55049">
        <dgm:presLayoutVars>
          <dgm:chPref val="3"/>
        </dgm:presLayoutVars>
      </dgm:prSet>
      <dgm:spPr/>
    </dgm:pt>
    <dgm:pt modelId="{6D462D89-AB84-4264-8414-B4080F392E19}" type="pres">
      <dgm:prSet presAssocID="{B9C08175-8C37-4251-BFC2-E25A1FE07638}" presName="hierChild5" presStyleCnt="0"/>
      <dgm:spPr/>
    </dgm:pt>
  </dgm:ptLst>
  <dgm:cxnLst>
    <dgm:cxn modelId="{566D22FA-E270-4AB1-BCD9-0B6E4B3FCE3E}" type="presOf" srcId="{A567CD21-2EE0-4AAE-BE41-7EB5AE8EF126}" destId="{07246193-2452-4169-9055-E12F7D80CAAA}" srcOrd="0" destOrd="0" presId="urn:microsoft.com/office/officeart/2005/8/layout/hierarchy1"/>
    <dgm:cxn modelId="{351944FB-86A1-4FF7-A2ED-B638DCEBFD7C}" type="presOf" srcId="{B2764D90-3FDB-4F50-9252-A186D010BDBF}" destId="{93FCE43A-E2B0-41C4-8131-3A9EF5544C6C}" srcOrd="0" destOrd="0" presId="urn:microsoft.com/office/officeart/2005/8/layout/hierarchy1"/>
    <dgm:cxn modelId="{DAC768E8-E80B-409A-9812-A6D90A206ABF}" type="presOf" srcId="{31764E45-18FE-4068-BB79-A50103AEFDA2}" destId="{07493207-811F-4B42-98D0-1C6214188CCF}" srcOrd="0" destOrd="0" presId="urn:microsoft.com/office/officeart/2005/8/layout/hierarchy1"/>
    <dgm:cxn modelId="{A2AD4658-9C80-4BE8-A4AD-C71E331E92B5}" srcId="{769AA469-039F-42C8-B813-3C53D3E53F42}" destId="{C5E5D317-4C3F-4A67-A7E2-D95ABCD9E566}" srcOrd="0" destOrd="0" parTransId="{648953C9-73AD-466D-BEE1-FAE29F810938}" sibTransId="{09762D15-2C8B-48AA-9FEB-719F6A92712A}"/>
    <dgm:cxn modelId="{06973877-71C3-4D3E-BC05-61751DDCB679}" type="presOf" srcId="{5E4F279E-DD63-4A63-A3FE-484D3F183222}" destId="{95EAC42C-FCC8-4EBB-B682-A6A226464DB5}" srcOrd="0" destOrd="0" presId="urn:microsoft.com/office/officeart/2005/8/layout/hierarchy1"/>
    <dgm:cxn modelId="{D2DE33AE-7FFD-4EA6-AB4D-770CBAE591BC}" srcId="{C5E5D317-4C3F-4A67-A7E2-D95ABCD9E566}" destId="{5066D6C3-3CC1-410F-ADA8-A89F2EA83BD4}" srcOrd="0" destOrd="0" parTransId="{5E4F279E-DD63-4A63-A3FE-484D3F183222}" sibTransId="{6148763A-6513-48C6-B1EB-9829807CD0B3}"/>
    <dgm:cxn modelId="{E87787DF-9372-420B-ADD0-539CCF94B67E}" type="presOf" srcId="{D2FABA84-D540-4EBC-8FE5-6BE0D0C961B4}" destId="{0072A94E-67AA-4113-9C62-BD41A16B9C81}" srcOrd="0" destOrd="0" presId="urn:microsoft.com/office/officeart/2005/8/layout/hierarchy1"/>
    <dgm:cxn modelId="{324845B0-A929-4D6F-B2C2-EDFF9BB85BD7}" srcId="{C5E5D317-4C3F-4A67-A7E2-D95ABCD9E566}" destId="{31764E45-18FE-4068-BB79-A50103AEFDA2}" srcOrd="1" destOrd="0" parTransId="{FCA1BE7A-B7DB-4345-BF8D-9BED01F1654A}" sibTransId="{125AE8B3-0FCD-441E-A65B-30AB000A419D}"/>
    <dgm:cxn modelId="{65D66F46-FBF4-4B38-82CF-F01F0B7BD81E}" srcId="{31764E45-18FE-4068-BB79-A50103AEFDA2}" destId="{D2FABA84-D540-4EBC-8FE5-6BE0D0C961B4}" srcOrd="0" destOrd="0" parTransId="{106A2957-79E2-45B1-A04D-61C440828298}" sibTransId="{38BBD93B-87A1-4A18-A4D4-B94DFD7E76F4}"/>
    <dgm:cxn modelId="{24E91749-EE44-410D-BF2A-39C24A2E2900}" type="presOf" srcId="{C5E5D317-4C3F-4A67-A7E2-D95ABCD9E566}" destId="{8E234C97-66E5-44D6-8E34-D9BB7BAF5794}" srcOrd="0" destOrd="0" presId="urn:microsoft.com/office/officeart/2005/8/layout/hierarchy1"/>
    <dgm:cxn modelId="{70E9FFCF-9B65-4AE7-A092-2CA17A1C5A36}" type="presOf" srcId="{769AA469-039F-42C8-B813-3C53D3E53F42}" destId="{7C0FFBD6-0D31-4F93-803E-74F1ED06338F}" srcOrd="0" destOrd="0" presId="urn:microsoft.com/office/officeart/2005/8/layout/hierarchy1"/>
    <dgm:cxn modelId="{BBD25F12-84B0-4203-AAEA-11E6D87BFD67}" srcId="{C5E5D317-4C3F-4A67-A7E2-D95ABCD9E566}" destId="{457680E7-3805-4BB1-8167-BD57C6770A05}" srcOrd="2" destOrd="0" parTransId="{28E0751B-7810-4A9A-8093-2DC7C9492247}" sibTransId="{324162DA-8BDE-463B-8C43-D55F2214EAA6}"/>
    <dgm:cxn modelId="{6C37C71E-4FE7-4500-BB45-AD0EE8886D92}" srcId="{293FC4DE-4382-42E5-B0E9-BC0F79BCF953}" destId="{B9C08175-8C37-4251-BFC2-E25A1FE07638}" srcOrd="0" destOrd="0" parTransId="{A567CD21-2EE0-4AAE-BE41-7EB5AE8EF126}" sibTransId="{B3EA9ED3-2E4C-4A5D-B708-F683FBC413C9}"/>
    <dgm:cxn modelId="{260C40FF-D454-4531-89AF-E70B612E73A9}" type="presOf" srcId="{648953C9-73AD-466D-BEE1-FAE29F810938}" destId="{8EA66D82-067C-4DB2-BA19-ED5919619AED}" srcOrd="0" destOrd="0" presId="urn:microsoft.com/office/officeart/2005/8/layout/hierarchy1"/>
    <dgm:cxn modelId="{7E6D1B6E-3069-45CD-A54A-7A6B85DEFB64}" type="presOf" srcId="{293FC4DE-4382-42E5-B0E9-BC0F79BCF953}" destId="{EBED0BCF-A314-4E95-A3C7-6B3FAFECDC2A}" srcOrd="0" destOrd="0" presId="urn:microsoft.com/office/officeart/2005/8/layout/hierarchy1"/>
    <dgm:cxn modelId="{E41816BF-0267-4954-AE95-B1F1C0BE81CF}" type="presOf" srcId="{28E0751B-7810-4A9A-8093-2DC7C9492247}" destId="{0C77E4FF-57E6-4B53-A278-B181B9E38D48}" srcOrd="0" destOrd="0" presId="urn:microsoft.com/office/officeart/2005/8/layout/hierarchy1"/>
    <dgm:cxn modelId="{A39DDFE6-5C57-4A55-B56D-B042DC1BD8AB}" type="presOf" srcId="{C2A276EF-1F07-4C89-BF9E-508D1E96F2B8}" destId="{26D6C5DC-F0E2-427F-B5E9-2D6B0E641F7B}" srcOrd="0" destOrd="0" presId="urn:microsoft.com/office/officeart/2005/8/layout/hierarchy1"/>
    <dgm:cxn modelId="{07896495-9D10-43CD-8412-761721B2F5BF}" type="presOf" srcId="{457680E7-3805-4BB1-8167-BD57C6770A05}" destId="{76BF57EF-A6B1-465A-BD10-7776FD5A943F}" srcOrd="0" destOrd="0" presId="urn:microsoft.com/office/officeart/2005/8/layout/hierarchy1"/>
    <dgm:cxn modelId="{27147B78-0325-4DF5-AC6A-D5A96C6A0472}" srcId="{457680E7-3805-4BB1-8167-BD57C6770A05}" destId="{293FC4DE-4382-42E5-B0E9-BC0F79BCF953}" srcOrd="0" destOrd="0" parTransId="{C2A276EF-1F07-4C89-BF9E-508D1E96F2B8}" sibTransId="{BC186A4B-7BC2-4C80-8D9D-8D46580DCDBA}"/>
    <dgm:cxn modelId="{DEE8A78B-2BC2-477D-B163-B69BF602004A}" type="presOf" srcId="{106A2957-79E2-45B1-A04D-61C440828298}" destId="{995606E7-B396-44AC-B21D-A082969AC02A}" srcOrd="0" destOrd="0" presId="urn:microsoft.com/office/officeart/2005/8/layout/hierarchy1"/>
    <dgm:cxn modelId="{85C0EAAD-32CF-497E-AD4F-C9FE44EE9249}" srcId="{5066D6C3-3CC1-410F-ADA8-A89F2EA83BD4}" destId="{91F1EED7-4E74-4F6E-99AA-A433BAC0B46C}" srcOrd="2" destOrd="0" parTransId="{BAC0FD91-7D64-4429-AD0A-C22923A8143A}" sibTransId="{0C28A5C7-08A1-4698-8849-5685873918AE}"/>
    <dgm:cxn modelId="{5E5B38CF-2C9E-4BEA-88BE-DF8EE58B0871}" srcId="{4F4B4004-699B-4425-861B-83ACF7304956}" destId="{769AA469-039F-42C8-B813-3C53D3E53F42}" srcOrd="0" destOrd="0" parTransId="{10E6DE69-D324-414B-AB38-D5A7A8EFA7C1}" sibTransId="{4CF968B2-5C4D-417B-8225-0C734D6D0A57}"/>
    <dgm:cxn modelId="{47B43D1E-BBCB-4141-A819-3F2B41A0E50B}" type="presOf" srcId="{91F1EED7-4E74-4F6E-99AA-A433BAC0B46C}" destId="{5AEC7700-8EDE-4B72-BAB6-1C3FA788ED34}" srcOrd="0" destOrd="0" presId="urn:microsoft.com/office/officeart/2005/8/layout/hierarchy1"/>
    <dgm:cxn modelId="{9979A005-0A66-45C2-B31C-8CDF262238A8}" srcId="{5066D6C3-3CC1-410F-ADA8-A89F2EA83BD4}" destId="{B2764D90-3FDB-4F50-9252-A186D010BDBF}" srcOrd="0" destOrd="0" parTransId="{38092446-AAA1-4531-84B5-0377C340CDD3}" sibTransId="{38132192-6DCD-42D7-AE4C-3093A5B53BBF}"/>
    <dgm:cxn modelId="{17DC697C-F257-41D5-92C8-BAFEC0412B5A}" type="presOf" srcId="{FCA1BE7A-B7DB-4345-BF8D-9BED01F1654A}" destId="{1518FE12-A442-403C-8550-B7134FB90DB2}" srcOrd="0" destOrd="0" presId="urn:microsoft.com/office/officeart/2005/8/layout/hierarchy1"/>
    <dgm:cxn modelId="{F2E6814B-0D6E-45F6-9110-7E4B0366E483}" srcId="{5066D6C3-3CC1-410F-ADA8-A89F2EA83BD4}" destId="{AAD80D38-21E4-44A0-9E74-8A301BA6C0AA}" srcOrd="1" destOrd="0" parTransId="{C308ED76-3F63-4F33-9A06-0D8636CF72A4}" sibTransId="{6C2B7CEF-8F17-40C8-BCA4-D517F79F8301}"/>
    <dgm:cxn modelId="{19A3A35D-C784-4A7B-B97C-1EE78AA1DD21}" type="presOf" srcId="{BAC0FD91-7D64-4429-AD0A-C22923A8143A}" destId="{9550DB6D-A8F3-417D-8B89-12431B66D402}" srcOrd="0" destOrd="0" presId="urn:microsoft.com/office/officeart/2005/8/layout/hierarchy1"/>
    <dgm:cxn modelId="{3102B958-4808-4E82-A001-E746A1A1EB9E}" type="presOf" srcId="{AAD80D38-21E4-44A0-9E74-8A301BA6C0AA}" destId="{07C81C17-84E9-4DA9-ACE5-979809B97300}" srcOrd="0" destOrd="0" presId="urn:microsoft.com/office/officeart/2005/8/layout/hierarchy1"/>
    <dgm:cxn modelId="{9B995C9E-36EA-4D1E-AAAA-ED7A6F363979}" type="presOf" srcId="{C308ED76-3F63-4F33-9A06-0D8636CF72A4}" destId="{E90526C7-ED9A-4EA1-9238-CE006DD06C06}" srcOrd="0" destOrd="0" presId="urn:microsoft.com/office/officeart/2005/8/layout/hierarchy1"/>
    <dgm:cxn modelId="{79B5B001-3911-4A25-A894-D59DCA8808D8}" type="presOf" srcId="{38092446-AAA1-4531-84B5-0377C340CDD3}" destId="{CC79B2C7-1AB1-4CCF-8599-DBE450C06885}" srcOrd="0" destOrd="0" presId="urn:microsoft.com/office/officeart/2005/8/layout/hierarchy1"/>
    <dgm:cxn modelId="{6848E975-A33D-4445-811D-4013F4216B04}" type="presOf" srcId="{5066D6C3-3CC1-410F-ADA8-A89F2EA83BD4}" destId="{B55EC0AE-BD0D-4796-B3D0-49BFE4E36F17}" srcOrd="0" destOrd="0" presId="urn:microsoft.com/office/officeart/2005/8/layout/hierarchy1"/>
    <dgm:cxn modelId="{CCF23970-721F-4E7D-94E1-620C99027134}" type="presOf" srcId="{4F4B4004-699B-4425-861B-83ACF7304956}" destId="{63C7959F-B0FB-4915-945D-03DFB0D5263D}" srcOrd="0" destOrd="0" presId="urn:microsoft.com/office/officeart/2005/8/layout/hierarchy1"/>
    <dgm:cxn modelId="{ECD46590-D78C-4A1B-8804-CA18D54CB2A3}" type="presOf" srcId="{B9C08175-8C37-4251-BFC2-E25A1FE07638}" destId="{699E6D0D-AAAD-4763-BE27-08568D2C5C7E}" srcOrd="0" destOrd="0" presId="urn:microsoft.com/office/officeart/2005/8/layout/hierarchy1"/>
    <dgm:cxn modelId="{C9EAA8A8-E190-4F67-B355-352344026413}" type="presParOf" srcId="{63C7959F-B0FB-4915-945D-03DFB0D5263D}" destId="{974A28DB-26B6-4129-B8E7-BDE4DC9224D0}" srcOrd="0" destOrd="0" presId="urn:microsoft.com/office/officeart/2005/8/layout/hierarchy1"/>
    <dgm:cxn modelId="{FF195AAB-3D3A-4776-9F46-C252AAF5C556}" type="presParOf" srcId="{974A28DB-26B6-4129-B8E7-BDE4DC9224D0}" destId="{7C9BF2FF-7296-49A5-8C9E-9DF9E45577F9}" srcOrd="0" destOrd="0" presId="urn:microsoft.com/office/officeart/2005/8/layout/hierarchy1"/>
    <dgm:cxn modelId="{32CDD64A-2E5A-464A-81C3-B652F0869411}" type="presParOf" srcId="{7C9BF2FF-7296-49A5-8C9E-9DF9E45577F9}" destId="{B221206B-8FC8-4303-975E-7D448E202DED}" srcOrd="0" destOrd="0" presId="urn:microsoft.com/office/officeart/2005/8/layout/hierarchy1"/>
    <dgm:cxn modelId="{023C863A-2233-4B17-BD9C-ED7017F1C37D}" type="presParOf" srcId="{7C9BF2FF-7296-49A5-8C9E-9DF9E45577F9}" destId="{7C0FFBD6-0D31-4F93-803E-74F1ED06338F}" srcOrd="1" destOrd="0" presId="urn:microsoft.com/office/officeart/2005/8/layout/hierarchy1"/>
    <dgm:cxn modelId="{631C1B33-4CF4-4574-B9C9-EFFF27E5FC8C}" type="presParOf" srcId="{974A28DB-26B6-4129-B8E7-BDE4DC9224D0}" destId="{4329D65B-6D14-476C-A83C-BDF85D477D6E}" srcOrd="1" destOrd="0" presId="urn:microsoft.com/office/officeart/2005/8/layout/hierarchy1"/>
    <dgm:cxn modelId="{4D345D43-7B81-4367-B73E-4D63A455E9AD}" type="presParOf" srcId="{4329D65B-6D14-476C-A83C-BDF85D477D6E}" destId="{8EA66D82-067C-4DB2-BA19-ED5919619AED}" srcOrd="0" destOrd="0" presId="urn:microsoft.com/office/officeart/2005/8/layout/hierarchy1"/>
    <dgm:cxn modelId="{E58EF857-5290-4FE7-9A16-794856B6BB7A}" type="presParOf" srcId="{4329D65B-6D14-476C-A83C-BDF85D477D6E}" destId="{C6667430-CEAB-4998-B191-4101DF660D9D}" srcOrd="1" destOrd="0" presId="urn:microsoft.com/office/officeart/2005/8/layout/hierarchy1"/>
    <dgm:cxn modelId="{AA46BABF-E8E7-422D-9EA7-82AFE4D66828}" type="presParOf" srcId="{C6667430-CEAB-4998-B191-4101DF660D9D}" destId="{644854A8-81EB-483E-97C1-B1AFE1EAA9FA}" srcOrd="0" destOrd="0" presId="urn:microsoft.com/office/officeart/2005/8/layout/hierarchy1"/>
    <dgm:cxn modelId="{82B753B4-2D94-471B-97CD-0BFD95BF44CF}" type="presParOf" srcId="{644854A8-81EB-483E-97C1-B1AFE1EAA9FA}" destId="{82F897B0-444D-47C3-B299-6A5520A2AA4F}" srcOrd="0" destOrd="0" presId="urn:microsoft.com/office/officeart/2005/8/layout/hierarchy1"/>
    <dgm:cxn modelId="{BDCE7189-0BBC-47BF-979F-5B9A889C42C6}" type="presParOf" srcId="{644854A8-81EB-483E-97C1-B1AFE1EAA9FA}" destId="{8E234C97-66E5-44D6-8E34-D9BB7BAF5794}" srcOrd="1" destOrd="0" presId="urn:microsoft.com/office/officeart/2005/8/layout/hierarchy1"/>
    <dgm:cxn modelId="{B46772D0-5C64-449E-AA41-9F6812A9E7BF}" type="presParOf" srcId="{C6667430-CEAB-4998-B191-4101DF660D9D}" destId="{9E98395B-9A48-4762-9EF7-D56629222DE6}" srcOrd="1" destOrd="0" presId="urn:microsoft.com/office/officeart/2005/8/layout/hierarchy1"/>
    <dgm:cxn modelId="{25405608-879D-4567-9090-F09DE3A8CC32}" type="presParOf" srcId="{9E98395B-9A48-4762-9EF7-D56629222DE6}" destId="{95EAC42C-FCC8-4EBB-B682-A6A226464DB5}" srcOrd="0" destOrd="0" presId="urn:microsoft.com/office/officeart/2005/8/layout/hierarchy1"/>
    <dgm:cxn modelId="{B29E153B-8ED7-462C-B794-8FA164FEFF19}" type="presParOf" srcId="{9E98395B-9A48-4762-9EF7-D56629222DE6}" destId="{6F0AB40E-3FF2-45B1-A1B2-FA8BFAA8EBAC}" srcOrd="1" destOrd="0" presId="urn:microsoft.com/office/officeart/2005/8/layout/hierarchy1"/>
    <dgm:cxn modelId="{7EA1983D-F2BB-44CD-BDB5-1578FFA02C96}" type="presParOf" srcId="{6F0AB40E-3FF2-45B1-A1B2-FA8BFAA8EBAC}" destId="{F1CC15D2-4C9D-4885-9D4B-72D6A542A9A4}" srcOrd="0" destOrd="0" presId="urn:microsoft.com/office/officeart/2005/8/layout/hierarchy1"/>
    <dgm:cxn modelId="{BB25438B-9CB8-4064-8A29-DE6142342470}" type="presParOf" srcId="{F1CC15D2-4C9D-4885-9D4B-72D6A542A9A4}" destId="{17C00EB6-169A-4006-9720-8F964796BECF}" srcOrd="0" destOrd="0" presId="urn:microsoft.com/office/officeart/2005/8/layout/hierarchy1"/>
    <dgm:cxn modelId="{FDAFDE1E-870D-4F0E-A285-F4EF35F7E37A}" type="presParOf" srcId="{F1CC15D2-4C9D-4885-9D4B-72D6A542A9A4}" destId="{B55EC0AE-BD0D-4796-B3D0-49BFE4E36F17}" srcOrd="1" destOrd="0" presId="urn:microsoft.com/office/officeart/2005/8/layout/hierarchy1"/>
    <dgm:cxn modelId="{92B42A9B-B396-4834-8C1A-8564584F10CA}" type="presParOf" srcId="{6F0AB40E-3FF2-45B1-A1B2-FA8BFAA8EBAC}" destId="{43C66E6E-E57A-40FD-B4EE-890599026A1C}" srcOrd="1" destOrd="0" presId="urn:microsoft.com/office/officeart/2005/8/layout/hierarchy1"/>
    <dgm:cxn modelId="{DCA30D1B-A51E-422E-96D1-3306F84FCF07}" type="presParOf" srcId="{43C66E6E-E57A-40FD-B4EE-890599026A1C}" destId="{CC79B2C7-1AB1-4CCF-8599-DBE450C06885}" srcOrd="0" destOrd="0" presId="urn:microsoft.com/office/officeart/2005/8/layout/hierarchy1"/>
    <dgm:cxn modelId="{0E11A144-45CC-46CB-8F98-8B5F9761C3FA}" type="presParOf" srcId="{43C66E6E-E57A-40FD-B4EE-890599026A1C}" destId="{AF2C5F7C-9187-4D2B-8D05-5ED17126E131}" srcOrd="1" destOrd="0" presId="urn:microsoft.com/office/officeart/2005/8/layout/hierarchy1"/>
    <dgm:cxn modelId="{927F659A-1798-4745-AAEF-34273AE36237}" type="presParOf" srcId="{AF2C5F7C-9187-4D2B-8D05-5ED17126E131}" destId="{8CDFE4FB-10D3-4780-9885-4FE87E756836}" srcOrd="0" destOrd="0" presId="urn:microsoft.com/office/officeart/2005/8/layout/hierarchy1"/>
    <dgm:cxn modelId="{56D45BB3-8FE2-4A39-8EBB-FD4DCE427CEB}" type="presParOf" srcId="{8CDFE4FB-10D3-4780-9885-4FE87E756836}" destId="{9330E3CE-03DF-4A92-ADD4-1BD54A1E8D5E}" srcOrd="0" destOrd="0" presId="urn:microsoft.com/office/officeart/2005/8/layout/hierarchy1"/>
    <dgm:cxn modelId="{5351E31B-4C6B-43D7-98ED-90969C933771}" type="presParOf" srcId="{8CDFE4FB-10D3-4780-9885-4FE87E756836}" destId="{93FCE43A-E2B0-41C4-8131-3A9EF5544C6C}" srcOrd="1" destOrd="0" presId="urn:microsoft.com/office/officeart/2005/8/layout/hierarchy1"/>
    <dgm:cxn modelId="{1151B27C-EF03-43FF-AB6F-4A0724AF368A}" type="presParOf" srcId="{AF2C5F7C-9187-4D2B-8D05-5ED17126E131}" destId="{576EAE37-4791-4284-9C27-7683D08ADB08}" srcOrd="1" destOrd="0" presId="urn:microsoft.com/office/officeart/2005/8/layout/hierarchy1"/>
    <dgm:cxn modelId="{6A295A54-581E-4A55-9FE7-3F064220EB0B}" type="presParOf" srcId="{43C66E6E-E57A-40FD-B4EE-890599026A1C}" destId="{E90526C7-ED9A-4EA1-9238-CE006DD06C06}" srcOrd="2" destOrd="0" presId="urn:microsoft.com/office/officeart/2005/8/layout/hierarchy1"/>
    <dgm:cxn modelId="{B9D65D9E-4130-40CD-956D-C34444295F0C}" type="presParOf" srcId="{43C66E6E-E57A-40FD-B4EE-890599026A1C}" destId="{D45F2AEA-608E-4ED1-BEF3-0659DBA41F52}" srcOrd="3" destOrd="0" presId="urn:microsoft.com/office/officeart/2005/8/layout/hierarchy1"/>
    <dgm:cxn modelId="{F92ACA1F-698A-43EF-A67B-06EC6A21013B}" type="presParOf" srcId="{D45F2AEA-608E-4ED1-BEF3-0659DBA41F52}" destId="{065E4B48-4B07-4C5E-A777-9F441B827C96}" srcOrd="0" destOrd="0" presId="urn:microsoft.com/office/officeart/2005/8/layout/hierarchy1"/>
    <dgm:cxn modelId="{11DCCFB1-4EB3-4DA4-A676-17A40A076664}" type="presParOf" srcId="{065E4B48-4B07-4C5E-A777-9F441B827C96}" destId="{CA969757-C3B6-4E98-A3DB-FD28EA83004E}" srcOrd="0" destOrd="0" presId="urn:microsoft.com/office/officeart/2005/8/layout/hierarchy1"/>
    <dgm:cxn modelId="{0712DE70-AA50-4F7F-98A9-FE29713A1FC7}" type="presParOf" srcId="{065E4B48-4B07-4C5E-A777-9F441B827C96}" destId="{07C81C17-84E9-4DA9-ACE5-979809B97300}" srcOrd="1" destOrd="0" presId="urn:microsoft.com/office/officeart/2005/8/layout/hierarchy1"/>
    <dgm:cxn modelId="{C1EEF325-422A-45D6-88D2-331B8FFB920A}" type="presParOf" srcId="{D45F2AEA-608E-4ED1-BEF3-0659DBA41F52}" destId="{21DD5BF2-6A69-4C96-8937-3F2621B91317}" srcOrd="1" destOrd="0" presId="urn:microsoft.com/office/officeart/2005/8/layout/hierarchy1"/>
    <dgm:cxn modelId="{11F6A417-8A42-4DFD-B5D8-C54F8B7B51AF}" type="presParOf" srcId="{43C66E6E-E57A-40FD-B4EE-890599026A1C}" destId="{9550DB6D-A8F3-417D-8B89-12431B66D402}" srcOrd="4" destOrd="0" presId="urn:microsoft.com/office/officeart/2005/8/layout/hierarchy1"/>
    <dgm:cxn modelId="{D6215117-9BCE-48EB-9322-0103A77D8D67}" type="presParOf" srcId="{43C66E6E-E57A-40FD-B4EE-890599026A1C}" destId="{089B3F41-7B67-4509-9798-82E5D32331D5}" srcOrd="5" destOrd="0" presId="urn:microsoft.com/office/officeart/2005/8/layout/hierarchy1"/>
    <dgm:cxn modelId="{20D03F7E-4271-496B-B1A8-5FAAACF64328}" type="presParOf" srcId="{089B3F41-7B67-4509-9798-82E5D32331D5}" destId="{61590E56-D0CA-4EA2-AAAA-46EB011A71FC}" srcOrd="0" destOrd="0" presId="urn:microsoft.com/office/officeart/2005/8/layout/hierarchy1"/>
    <dgm:cxn modelId="{6FCBAFB3-6FD5-456E-BF85-E26B2432F173}" type="presParOf" srcId="{61590E56-D0CA-4EA2-AAAA-46EB011A71FC}" destId="{81F9F9EE-F381-45A6-9AFA-C5C7EABF2628}" srcOrd="0" destOrd="0" presId="urn:microsoft.com/office/officeart/2005/8/layout/hierarchy1"/>
    <dgm:cxn modelId="{8DA160DA-A318-40C2-AB57-07C825BC4DFA}" type="presParOf" srcId="{61590E56-D0CA-4EA2-AAAA-46EB011A71FC}" destId="{5AEC7700-8EDE-4B72-BAB6-1C3FA788ED34}" srcOrd="1" destOrd="0" presId="urn:microsoft.com/office/officeart/2005/8/layout/hierarchy1"/>
    <dgm:cxn modelId="{6408E849-3EFA-4489-9E04-DA6E6A763D03}" type="presParOf" srcId="{089B3F41-7B67-4509-9798-82E5D32331D5}" destId="{37499314-174F-4330-8E90-0504D9798FB4}" srcOrd="1" destOrd="0" presId="urn:microsoft.com/office/officeart/2005/8/layout/hierarchy1"/>
    <dgm:cxn modelId="{08A96A3C-1333-41FB-840D-8E52A6BB57B4}" type="presParOf" srcId="{9E98395B-9A48-4762-9EF7-D56629222DE6}" destId="{1518FE12-A442-403C-8550-B7134FB90DB2}" srcOrd="2" destOrd="0" presId="urn:microsoft.com/office/officeart/2005/8/layout/hierarchy1"/>
    <dgm:cxn modelId="{D545BA7E-2ED4-4C23-B58F-C504333E395D}" type="presParOf" srcId="{9E98395B-9A48-4762-9EF7-D56629222DE6}" destId="{56BAE825-6695-43A5-BF87-8BD4A5759955}" srcOrd="3" destOrd="0" presId="urn:microsoft.com/office/officeart/2005/8/layout/hierarchy1"/>
    <dgm:cxn modelId="{ACD67570-175C-41FC-9D73-CD36ED0E3044}" type="presParOf" srcId="{56BAE825-6695-43A5-BF87-8BD4A5759955}" destId="{3E189648-05CC-4E9F-9AE2-921E7AFB6C6D}" srcOrd="0" destOrd="0" presId="urn:microsoft.com/office/officeart/2005/8/layout/hierarchy1"/>
    <dgm:cxn modelId="{F8EB69E0-5021-47CF-A09A-F2245A234BD6}" type="presParOf" srcId="{3E189648-05CC-4E9F-9AE2-921E7AFB6C6D}" destId="{DB4FC7CC-74BC-4E7B-A434-8678A0B05EFF}" srcOrd="0" destOrd="0" presId="urn:microsoft.com/office/officeart/2005/8/layout/hierarchy1"/>
    <dgm:cxn modelId="{05932412-3855-498E-8324-3DB7D16F9FA0}" type="presParOf" srcId="{3E189648-05CC-4E9F-9AE2-921E7AFB6C6D}" destId="{07493207-811F-4B42-98D0-1C6214188CCF}" srcOrd="1" destOrd="0" presId="urn:microsoft.com/office/officeart/2005/8/layout/hierarchy1"/>
    <dgm:cxn modelId="{A115364B-71A5-4B9E-8BB4-F2A8617D8C42}" type="presParOf" srcId="{56BAE825-6695-43A5-BF87-8BD4A5759955}" destId="{52F7FA5C-E5F9-49C6-83F7-00708372F6D0}" srcOrd="1" destOrd="0" presId="urn:microsoft.com/office/officeart/2005/8/layout/hierarchy1"/>
    <dgm:cxn modelId="{D39C2148-6125-4062-BD21-9B8FF09E6071}" type="presParOf" srcId="{52F7FA5C-E5F9-49C6-83F7-00708372F6D0}" destId="{995606E7-B396-44AC-B21D-A082969AC02A}" srcOrd="0" destOrd="0" presId="urn:microsoft.com/office/officeart/2005/8/layout/hierarchy1"/>
    <dgm:cxn modelId="{B6561BF7-39BD-4253-9B2A-70604FA6F7E0}" type="presParOf" srcId="{52F7FA5C-E5F9-49C6-83F7-00708372F6D0}" destId="{12474DB9-FEE1-41D1-A95A-7E18ABD16D63}" srcOrd="1" destOrd="0" presId="urn:microsoft.com/office/officeart/2005/8/layout/hierarchy1"/>
    <dgm:cxn modelId="{D1AA4F12-3520-4AE1-A311-0CE714164584}" type="presParOf" srcId="{12474DB9-FEE1-41D1-A95A-7E18ABD16D63}" destId="{4AF2526B-06D9-47E5-B462-0EF0AB91F595}" srcOrd="0" destOrd="0" presId="urn:microsoft.com/office/officeart/2005/8/layout/hierarchy1"/>
    <dgm:cxn modelId="{D4333EDB-3527-48EF-954B-8D6164524A3A}" type="presParOf" srcId="{4AF2526B-06D9-47E5-B462-0EF0AB91F595}" destId="{4606D22F-CC25-4ED0-B69A-BEB2AD4470E2}" srcOrd="0" destOrd="0" presId="urn:microsoft.com/office/officeart/2005/8/layout/hierarchy1"/>
    <dgm:cxn modelId="{5D4F1005-6756-430E-8F93-4A75955EB3B7}" type="presParOf" srcId="{4AF2526B-06D9-47E5-B462-0EF0AB91F595}" destId="{0072A94E-67AA-4113-9C62-BD41A16B9C81}" srcOrd="1" destOrd="0" presId="urn:microsoft.com/office/officeart/2005/8/layout/hierarchy1"/>
    <dgm:cxn modelId="{C4352C1D-BE38-42FA-947D-ABD13F053093}" type="presParOf" srcId="{12474DB9-FEE1-41D1-A95A-7E18ABD16D63}" destId="{95AACAA6-5290-42F6-88F8-D4ACA566AB49}" srcOrd="1" destOrd="0" presId="urn:microsoft.com/office/officeart/2005/8/layout/hierarchy1"/>
    <dgm:cxn modelId="{ABCE22BA-FBD5-4FC4-812E-E242F6B166B4}" type="presParOf" srcId="{9E98395B-9A48-4762-9EF7-D56629222DE6}" destId="{0C77E4FF-57E6-4B53-A278-B181B9E38D48}" srcOrd="4" destOrd="0" presId="urn:microsoft.com/office/officeart/2005/8/layout/hierarchy1"/>
    <dgm:cxn modelId="{593EEA91-FD1A-4A11-A1B7-256F5A86DF33}" type="presParOf" srcId="{9E98395B-9A48-4762-9EF7-D56629222DE6}" destId="{95EFF355-EEC1-4437-AD2A-CECDB61D934E}" srcOrd="5" destOrd="0" presId="urn:microsoft.com/office/officeart/2005/8/layout/hierarchy1"/>
    <dgm:cxn modelId="{203B6B25-7AE2-47BE-8551-3D36633923EA}" type="presParOf" srcId="{95EFF355-EEC1-4437-AD2A-CECDB61D934E}" destId="{182DD24B-28D1-4F15-B53B-F41DF5D2AD05}" srcOrd="0" destOrd="0" presId="urn:microsoft.com/office/officeart/2005/8/layout/hierarchy1"/>
    <dgm:cxn modelId="{5EC5874A-E347-42FE-98A2-F9E599C8578C}" type="presParOf" srcId="{182DD24B-28D1-4F15-B53B-F41DF5D2AD05}" destId="{BCDC1EB0-B2E0-43A0-9EC2-B6E183B6589E}" srcOrd="0" destOrd="0" presId="urn:microsoft.com/office/officeart/2005/8/layout/hierarchy1"/>
    <dgm:cxn modelId="{8E14CFB3-658C-46AE-93E5-6FE484FA3AAF}" type="presParOf" srcId="{182DD24B-28D1-4F15-B53B-F41DF5D2AD05}" destId="{76BF57EF-A6B1-465A-BD10-7776FD5A943F}" srcOrd="1" destOrd="0" presId="urn:microsoft.com/office/officeart/2005/8/layout/hierarchy1"/>
    <dgm:cxn modelId="{D3B9374E-2364-416B-B7BF-6B6F97CD3278}" type="presParOf" srcId="{95EFF355-EEC1-4437-AD2A-CECDB61D934E}" destId="{8F8C329B-919F-4E72-A322-3CC7CD99A4D3}" srcOrd="1" destOrd="0" presId="urn:microsoft.com/office/officeart/2005/8/layout/hierarchy1"/>
    <dgm:cxn modelId="{24300B22-95E5-4C88-931D-F9FC65AD22A8}" type="presParOf" srcId="{8F8C329B-919F-4E72-A322-3CC7CD99A4D3}" destId="{26D6C5DC-F0E2-427F-B5E9-2D6B0E641F7B}" srcOrd="0" destOrd="0" presId="urn:microsoft.com/office/officeart/2005/8/layout/hierarchy1"/>
    <dgm:cxn modelId="{343AC1ED-B318-45B8-B542-BF0F2A2FED7E}" type="presParOf" srcId="{8F8C329B-919F-4E72-A322-3CC7CD99A4D3}" destId="{CFEDF825-2638-44FD-B5FD-33B3D2FA2385}" srcOrd="1" destOrd="0" presId="urn:microsoft.com/office/officeart/2005/8/layout/hierarchy1"/>
    <dgm:cxn modelId="{691644F4-65E7-4EC1-8B97-FB32E0ACCBA0}" type="presParOf" srcId="{CFEDF825-2638-44FD-B5FD-33B3D2FA2385}" destId="{81223B79-4979-4168-8422-B07C4BDDB85F}" srcOrd="0" destOrd="0" presId="urn:microsoft.com/office/officeart/2005/8/layout/hierarchy1"/>
    <dgm:cxn modelId="{23C993FF-2D70-4668-9E35-C05F66C6AB61}" type="presParOf" srcId="{81223B79-4979-4168-8422-B07C4BDDB85F}" destId="{27161639-3A2B-4FA5-B1A8-477813B99024}" srcOrd="0" destOrd="0" presId="urn:microsoft.com/office/officeart/2005/8/layout/hierarchy1"/>
    <dgm:cxn modelId="{AA8F20B6-2827-49A6-A311-C978E0926A1C}" type="presParOf" srcId="{81223B79-4979-4168-8422-B07C4BDDB85F}" destId="{EBED0BCF-A314-4E95-A3C7-6B3FAFECDC2A}" srcOrd="1" destOrd="0" presId="urn:microsoft.com/office/officeart/2005/8/layout/hierarchy1"/>
    <dgm:cxn modelId="{C4156DF7-9272-46C1-908D-4ED6B3BB5EF6}" type="presParOf" srcId="{CFEDF825-2638-44FD-B5FD-33B3D2FA2385}" destId="{DC794282-A9D1-415B-91A2-FF08C68610F2}" srcOrd="1" destOrd="0" presId="urn:microsoft.com/office/officeart/2005/8/layout/hierarchy1"/>
    <dgm:cxn modelId="{E1DB81B0-9339-49A9-925A-0870020AEE8E}" type="presParOf" srcId="{DC794282-A9D1-415B-91A2-FF08C68610F2}" destId="{07246193-2452-4169-9055-E12F7D80CAAA}" srcOrd="0" destOrd="0" presId="urn:microsoft.com/office/officeart/2005/8/layout/hierarchy1"/>
    <dgm:cxn modelId="{74CFB6E8-2B18-4073-9987-7AB99AA83E25}" type="presParOf" srcId="{DC794282-A9D1-415B-91A2-FF08C68610F2}" destId="{22C3D7C8-4A47-4A04-A96F-4C624C3D8C1A}" srcOrd="1" destOrd="0" presId="urn:microsoft.com/office/officeart/2005/8/layout/hierarchy1"/>
    <dgm:cxn modelId="{07C9705F-85CD-437F-AAF0-4970F67E841A}" type="presParOf" srcId="{22C3D7C8-4A47-4A04-A96F-4C624C3D8C1A}" destId="{E93221C6-A1D6-41BA-807F-C1B2002E04D7}" srcOrd="0" destOrd="0" presId="urn:microsoft.com/office/officeart/2005/8/layout/hierarchy1"/>
    <dgm:cxn modelId="{5685A6A3-6906-4973-BFA6-E3EB81EC6CC6}" type="presParOf" srcId="{E93221C6-A1D6-41BA-807F-C1B2002E04D7}" destId="{F39D2C97-31BB-4D75-96C8-17D7F675D0DC}" srcOrd="0" destOrd="0" presId="urn:microsoft.com/office/officeart/2005/8/layout/hierarchy1"/>
    <dgm:cxn modelId="{0A8C1A75-AC36-49B5-8308-FE1B351863D4}" type="presParOf" srcId="{E93221C6-A1D6-41BA-807F-C1B2002E04D7}" destId="{699E6D0D-AAAD-4763-BE27-08568D2C5C7E}" srcOrd="1" destOrd="0" presId="urn:microsoft.com/office/officeart/2005/8/layout/hierarchy1"/>
    <dgm:cxn modelId="{E98E38DE-CA3B-42A4-8FA2-98C9896F2D70}" type="presParOf" srcId="{22C3D7C8-4A47-4A04-A96F-4C624C3D8C1A}" destId="{6D462D89-AB84-4264-8414-B4080F392E19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310EF-93FD-4B67-94D0-36FF8AF7DA70}" type="datetimeFigureOut">
              <a:rPr lang="es-MX" smtClean="0"/>
              <a:t>18/11/2009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4543-C77A-4B92-8D59-965AC0760E5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D4543-C77A-4B92-8D59-965AC0760E56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D1F03E6-D7E7-4BDB-933C-E61283ACFE57}" type="datetime1">
              <a:rPr lang="es-MX" smtClean="0"/>
              <a:t>18/11/2009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s-MX" smtClean="0"/>
              <a:t>Ortega Martínez Daffne A.</a:t>
            </a:r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6C0A518-99F9-420E-8607-30C2DBC100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20996-2E24-4A74-AC3C-C6FAE26DBA63}" type="datetime1">
              <a:rPr lang="es-MX" smtClean="0"/>
              <a:t>18/11/2009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E899-3D74-4EF0-A569-FB39EFFC5014}" type="datetime1">
              <a:rPr lang="es-MX" smtClean="0"/>
              <a:t>18/11/2009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E8BD308-DE32-483A-BF41-E8054EACBE0B}" type="datetime1">
              <a:rPr lang="es-MX" smtClean="0"/>
              <a:t>18/11/2009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0DD26B8-230E-4655-9A68-8C9AAE67C23E}" type="datetime1">
              <a:rPr lang="es-MX" smtClean="0"/>
              <a:t>18/11/2009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6C0A518-99F9-420E-8607-30C2DBC1000F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6519AE-5E30-459D-B2B9-486A8F0F68A9}" type="datetime1">
              <a:rPr lang="es-MX" smtClean="0"/>
              <a:t>18/11/2009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C0A518-99F9-420E-8607-30C2DBC100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FF2F942-1678-4C39-9A06-543D53FE5023}" type="datetime1">
              <a:rPr lang="es-MX" smtClean="0"/>
              <a:t>18/11/2009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6C0A518-99F9-420E-8607-30C2DBC1000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FA86-7CA5-41F3-A6B6-179716BEB6C5}" type="datetime1">
              <a:rPr lang="es-MX" smtClean="0"/>
              <a:t>18/11/2009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C9486C-CAE8-449D-BCAA-B7B04A418A7F}" type="datetime1">
              <a:rPr lang="es-MX" smtClean="0"/>
              <a:t>18/11/2009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C0A518-99F9-420E-8607-30C2DBC1000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5D6FFFE-F2F1-4A9E-8A80-5A32CCC72B64}" type="datetime1">
              <a:rPr lang="es-MX" smtClean="0"/>
              <a:t>18/11/2009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s-MX" smtClean="0"/>
              <a:t>Ortega Martínez Daffne A.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6C0A518-99F9-420E-8607-30C2DBC1000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FD63D85-D29D-4ED7-8D21-85CCDD7A4A00}" type="datetime1">
              <a:rPr lang="es-MX" smtClean="0"/>
              <a:t>18/11/2009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s-MX" smtClean="0"/>
              <a:t>Ortega Martínez Daffne A.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6C0A518-99F9-420E-8607-30C2DBC1000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E2CDAC4-3D20-442B-B055-20C11F138D6F}" type="datetime1">
              <a:rPr lang="es-MX" smtClean="0"/>
              <a:t>18/11/2009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s-MX" smtClean="0"/>
              <a:t>Ortega Martínez Daffne A.</a:t>
            </a:r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6C0A518-99F9-420E-8607-30C2DBC1000F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0405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Construcción de elementos sociales</a:t>
            </a:r>
            <a:endParaRPr lang="es-MX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6 Marcador de contenido" descr="auxiliares andamio do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14423"/>
            <a:ext cx="8358246" cy="5240352"/>
          </a:xfr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4857752" y="1928802"/>
            <a:ext cx="214314" cy="285752"/>
          </a:xfrm>
          <a:prstGeom prst="actionButtonForwardNex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Botón de acción: Hacia delante o Siguiente">
            <a:hlinkClick r:id="rId3" action="ppaction://hlinksldjump" highlightClick="1"/>
          </p:cNvPr>
          <p:cNvSpPr/>
          <p:nvPr/>
        </p:nvSpPr>
        <p:spPr>
          <a:xfrm>
            <a:off x="5857884" y="3857628"/>
            <a:ext cx="214314" cy="214314"/>
          </a:xfrm>
          <a:prstGeom prst="actionButtonForwardNex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3643306" y="5643578"/>
            <a:ext cx="214314" cy="285752"/>
          </a:xfrm>
          <a:prstGeom prst="actionButtonForwardNex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Botón de acción: Hacia delante o Siguiente">
            <a:hlinkClick r:id="rId5" action="ppaction://hlinksldjump" highlightClick="1"/>
          </p:cNvPr>
          <p:cNvSpPr/>
          <p:nvPr/>
        </p:nvSpPr>
        <p:spPr>
          <a:xfrm>
            <a:off x="2643174" y="4857760"/>
            <a:ext cx="357190" cy="214314"/>
          </a:xfrm>
          <a:prstGeom prst="actionButtonForwardNex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1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0232" y="357166"/>
            <a:ext cx="3690934" cy="1228710"/>
          </a:xfrm>
        </p:spPr>
        <p:txBody>
          <a:bodyPr/>
          <a:lstStyle/>
          <a:p>
            <a:r>
              <a:rPr lang="es-MX" dirty="0" smtClean="0"/>
              <a:t>Sociedad 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00100" y="1285860"/>
            <a:ext cx="3886200" cy="2286000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Formada por grupos  y subgrupos de:</a:t>
            </a:r>
          </a:p>
          <a:p>
            <a:r>
              <a:rPr lang="es-MX" dirty="0" smtClean="0"/>
              <a:t>*edad</a:t>
            </a:r>
          </a:p>
          <a:p>
            <a:r>
              <a:rPr lang="es-MX" dirty="0" smtClean="0"/>
              <a:t>*genero</a:t>
            </a:r>
          </a:p>
          <a:p>
            <a:r>
              <a:rPr lang="es-MX" dirty="0" smtClean="0"/>
              <a:t>*creencias</a:t>
            </a:r>
          </a:p>
          <a:p>
            <a:r>
              <a:rPr lang="es-MX" dirty="0" smtClean="0"/>
              <a:t>*nivel cultural</a:t>
            </a:r>
          </a:p>
          <a:p>
            <a:r>
              <a:rPr lang="es-MX" dirty="0" smtClean="0"/>
              <a:t>*etc.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86248" y="2786058"/>
            <a:ext cx="3357586" cy="150019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Socialización</a:t>
            </a:r>
            <a:r>
              <a:rPr kumimoji="0" lang="es-MX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s-MX" sz="36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texto"/>
          <p:cNvSpPr txBox="1">
            <a:spLocks/>
          </p:cNvSpPr>
          <p:nvPr/>
        </p:nvSpPr>
        <p:spPr>
          <a:xfrm>
            <a:off x="2571736" y="4000504"/>
            <a:ext cx="6315092" cy="242887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54864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persona interioriza a lo largo de su vida  y de forma permanente 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elementos socioculturales </a:t>
            </a:r>
          </a:p>
          <a:p>
            <a:pPr marL="54864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s-MX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maneras de obrar y de pensar) 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 toma de su medio ambiente y al sumarlas</a:t>
            </a:r>
            <a:r>
              <a:rPr kumimoji="0" lang="es-MX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 sus experiencias los integra en la estructura de su personalidad</a:t>
            </a: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357158" y="6143644"/>
            <a:ext cx="571504" cy="500066"/>
          </a:xfrm>
          <a:prstGeom prst="actionButtonHom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Agentes socializadores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s-MX" dirty="0" smtClean="0"/>
              <a:t>Familia </a:t>
            </a:r>
          </a:p>
          <a:p>
            <a:pPr>
              <a:buFont typeface="Courier New" pitchFamily="49" charset="0"/>
              <a:buChar char="o"/>
            </a:pPr>
            <a:r>
              <a:rPr lang="es-MX" dirty="0" smtClean="0"/>
              <a:t>Escuelas </a:t>
            </a:r>
          </a:p>
          <a:p>
            <a:pPr>
              <a:buFont typeface="Courier New" pitchFamily="49" charset="0"/>
              <a:buChar char="o"/>
            </a:pPr>
            <a:r>
              <a:rPr lang="es-MX" dirty="0" smtClean="0"/>
              <a:t>Medios de Comunicación</a:t>
            </a:r>
          </a:p>
          <a:p>
            <a:pPr>
              <a:buFont typeface="Courier New" pitchFamily="49" charset="0"/>
              <a:buChar char="o"/>
            </a:pPr>
            <a:r>
              <a:rPr lang="es-MX" dirty="0" smtClean="0"/>
              <a:t>Iglesias </a:t>
            </a:r>
          </a:p>
          <a:p>
            <a:pPr>
              <a:buFont typeface="Courier New" pitchFamily="49" charset="0"/>
              <a:buChar char="o"/>
            </a:pPr>
            <a:r>
              <a:rPr lang="es-MX" dirty="0" smtClean="0"/>
              <a:t>Grupos de amigos</a:t>
            </a:r>
          </a:p>
          <a:p>
            <a:pPr>
              <a:buFont typeface="Courier New" pitchFamily="49" charset="0"/>
              <a:buChar char="o"/>
            </a:pPr>
            <a:r>
              <a:rPr lang="es-MX" dirty="0" smtClean="0"/>
              <a:t>Etc.</a:t>
            </a:r>
            <a:endParaRPr lang="es-MX" dirty="0"/>
          </a:p>
        </p:txBody>
      </p:sp>
      <p:sp>
        <p:nvSpPr>
          <p:cNvPr id="4" name="2 Marcador de texto"/>
          <p:cNvSpPr txBox="1">
            <a:spLocks/>
          </p:cNvSpPr>
          <p:nvPr/>
        </p:nvSpPr>
        <p:spPr>
          <a:xfrm>
            <a:off x="4429124" y="2928934"/>
            <a:ext cx="3814762" cy="342900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itchFamily="49" charset="0"/>
              <a:buChar char="o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Marcador de texto"/>
          <p:cNvSpPr txBox="1">
            <a:spLocks/>
          </p:cNvSpPr>
          <p:nvPr/>
        </p:nvSpPr>
        <p:spPr>
          <a:xfrm>
            <a:off x="3214678" y="4429132"/>
            <a:ext cx="5548322" cy="172405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Capaz de transmitir,</a:t>
            </a:r>
            <a:r>
              <a:rPr kumimoji="0" lang="es-MX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anular o potenciar influencias </a:t>
            </a:r>
            <a:endParaRPr kumimoji="0" lang="es-MX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Botón de acción: Inicio">
            <a:hlinkClick r:id="" action="ppaction://hlinkshowjump?jump=firstslide" highlightClick="1"/>
          </p:cNvPr>
          <p:cNvSpPr/>
          <p:nvPr/>
        </p:nvSpPr>
        <p:spPr>
          <a:xfrm>
            <a:off x="500034" y="6072206"/>
            <a:ext cx="428628" cy="428628"/>
          </a:xfrm>
          <a:prstGeom prst="actionButtonHom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3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14290"/>
            <a:ext cx="8715404" cy="1428760"/>
          </a:xfrm>
        </p:spPr>
        <p:txBody>
          <a:bodyPr/>
          <a:lstStyle/>
          <a:p>
            <a:r>
              <a:rPr lang="es-MX" dirty="0" smtClean="0"/>
              <a:t>Cambio irregular   </a:t>
            </a:r>
            <a:r>
              <a:rPr lang="es-MX" dirty="0" smtClean="0">
                <a:sym typeface="Wingdings" pitchFamily="2" charset="2"/>
              </a:rPr>
              <a:t></a:t>
            </a:r>
            <a:r>
              <a:rPr lang="es-MX" dirty="0" smtClean="0"/>
              <a:t>Construcción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14942" y="1428736"/>
            <a:ext cx="3405182" cy="50816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s-MX" dirty="0" smtClean="0"/>
              <a:t>Potenciar o anular las influencias de los agentes socializadores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Clasifican los estudios de los medios en:</a:t>
            </a:r>
          </a:p>
          <a:p>
            <a:endParaRPr lang="es-MX" dirty="0" smtClean="0"/>
          </a:p>
          <a:p>
            <a:pPr lvl="1">
              <a:buFont typeface="Arial" pitchFamily="34" charset="0"/>
              <a:buChar char="•"/>
            </a:pPr>
            <a:r>
              <a:rPr lang="es-MX" dirty="0" smtClean="0"/>
              <a:t>Cognitivos</a:t>
            </a:r>
          </a:p>
          <a:p>
            <a:pPr lvl="1">
              <a:buFont typeface="Arial" pitchFamily="34" charset="0"/>
              <a:buChar char="•"/>
            </a:pPr>
            <a:r>
              <a:rPr lang="es-MX" dirty="0" smtClean="0"/>
              <a:t>Afectivos</a:t>
            </a:r>
          </a:p>
          <a:p>
            <a:pPr lvl="1">
              <a:buFont typeface="Arial" pitchFamily="34" charset="0"/>
              <a:buChar char="•"/>
            </a:pPr>
            <a:r>
              <a:rPr lang="es-MX" dirty="0" smtClean="0"/>
              <a:t>Conductuales</a:t>
            </a:r>
          </a:p>
          <a:p>
            <a:pPr lvl="1"/>
            <a:endParaRPr lang="es-MX" dirty="0" smtClean="0"/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Interpretación personal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Construcción y desarrollo de la su identidad, personalidad  y significado </a:t>
            </a:r>
            <a:r>
              <a:rPr lang="es-MX" dirty="0" smtClean="0"/>
              <a:t>y sentido de la vida</a:t>
            </a:r>
          </a:p>
          <a:p>
            <a:endParaRPr lang="es-MX" dirty="0"/>
          </a:p>
        </p:txBody>
      </p:sp>
      <p:pic>
        <p:nvPicPr>
          <p:cNvPr id="4" name="3 Imagen" descr="construi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14488"/>
            <a:ext cx="4481111" cy="4786346"/>
          </a:xfrm>
          <a:prstGeom prst="rect">
            <a:avLst/>
          </a:prstGeom>
        </p:spPr>
      </p:pic>
      <p:sp>
        <p:nvSpPr>
          <p:cNvPr id="5" name="4 Botón de acción: Inicio">
            <a:hlinkClick r:id="" action="ppaction://hlinkshowjump?jump=firstslide" highlightClick="1"/>
          </p:cNvPr>
          <p:cNvSpPr/>
          <p:nvPr/>
        </p:nvSpPr>
        <p:spPr>
          <a:xfrm>
            <a:off x="8429652" y="6000768"/>
            <a:ext cx="428628" cy="571480"/>
          </a:xfrm>
          <a:prstGeom prst="actionButtonHom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4</a:t>
            </a:fld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</a:t>
            </a:r>
            <a:r>
              <a:rPr lang="es-MX" dirty="0" smtClean="0"/>
              <a:t>nterpretación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28662" y="1571612"/>
            <a:ext cx="6858048" cy="4786346"/>
          </a:xfrm>
        </p:spPr>
        <p:txBody>
          <a:bodyPr>
            <a:normAutofit/>
          </a:bodyPr>
          <a:lstStyle/>
          <a:p>
            <a:r>
              <a:rPr lang="es-MX" sz="2400" dirty="0" smtClean="0"/>
              <a:t>Intercambio de representaciones del mundo</a:t>
            </a:r>
          </a:p>
          <a:p>
            <a:r>
              <a:rPr lang="es-MX" sz="2400" dirty="0" smtClean="0"/>
              <a:t>Cada persona reestructura la información y le da significado propio</a:t>
            </a:r>
          </a:p>
          <a:p>
            <a:pPr>
              <a:buFont typeface="Wingdings" pitchFamily="2" charset="2"/>
              <a:buChar char="v"/>
            </a:pPr>
            <a:endParaRPr lang="es-MX" dirty="0" smtClean="0"/>
          </a:p>
          <a:p>
            <a:r>
              <a:rPr lang="es-MX" dirty="0" smtClean="0"/>
              <a:t>		Según:</a:t>
            </a:r>
          </a:p>
          <a:p>
            <a:pPr>
              <a:buFont typeface="Wingdings 2" pitchFamily="18" charset="2"/>
              <a:buChar char=""/>
            </a:pPr>
            <a:r>
              <a:rPr lang="es-MX" dirty="0" smtClean="0"/>
              <a:t> Q</a:t>
            </a:r>
            <a:r>
              <a:rPr lang="es-MX" dirty="0" smtClean="0"/>
              <a:t>uién emite</a:t>
            </a:r>
          </a:p>
          <a:p>
            <a:pPr>
              <a:buFont typeface="Wingdings 2" pitchFamily="18" charset="2"/>
              <a:buChar char=""/>
            </a:pPr>
            <a:r>
              <a:rPr lang="es-MX" dirty="0" smtClean="0"/>
              <a:t>Qué emite</a:t>
            </a:r>
          </a:p>
          <a:p>
            <a:pPr>
              <a:buFont typeface="Wingdings 2" pitchFamily="18" charset="2"/>
              <a:buChar char=""/>
            </a:pPr>
            <a:r>
              <a:rPr lang="es-MX" dirty="0" smtClean="0"/>
              <a:t>El canal </a:t>
            </a:r>
          </a:p>
          <a:p>
            <a:pPr>
              <a:buFont typeface="Wingdings 2" pitchFamily="18" charset="2"/>
              <a:buChar char=""/>
            </a:pPr>
            <a:r>
              <a:rPr lang="es-MX" dirty="0" smtClean="0"/>
              <a:t>Quién decodifica</a:t>
            </a:r>
          </a:p>
          <a:p>
            <a:pPr>
              <a:buFont typeface="Wingdings 2" pitchFamily="18" charset="2"/>
              <a:buChar char=""/>
            </a:pPr>
            <a:r>
              <a:rPr lang="es-MX" dirty="0" smtClean="0"/>
              <a:t>Identificación y valoración</a:t>
            </a:r>
          </a:p>
          <a:p>
            <a:endParaRPr lang="es-MX" dirty="0"/>
          </a:p>
        </p:txBody>
      </p:sp>
      <p:sp>
        <p:nvSpPr>
          <p:cNvPr id="4" name="2 Marcador de texto"/>
          <p:cNvSpPr txBox="1">
            <a:spLocks/>
          </p:cNvSpPr>
          <p:nvPr/>
        </p:nvSpPr>
        <p:spPr>
          <a:xfrm>
            <a:off x="3452802" y="2990834"/>
            <a:ext cx="5691198" cy="38671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2214546" y="2214554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Botón de acción: Inicio">
            <a:hlinkClick r:id="" action="ppaction://hlinkshowjump?jump=firstslide" highlightClick="1"/>
          </p:cNvPr>
          <p:cNvSpPr/>
          <p:nvPr/>
        </p:nvSpPr>
        <p:spPr>
          <a:xfrm>
            <a:off x="8215338" y="5929330"/>
            <a:ext cx="500066" cy="571504"/>
          </a:xfrm>
          <a:prstGeom prst="actionButtonHom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5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7901014" cy="108980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Publicidad a través de los medios de comunicación </a:t>
            </a:r>
            <a:endParaRPr lang="es-MX" dirty="0"/>
          </a:p>
        </p:txBody>
      </p:sp>
      <p:pic>
        <p:nvPicPr>
          <p:cNvPr id="4" name="3 Marcador de contenido" descr="juzgar la realid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00174"/>
            <a:ext cx="7858180" cy="5000644"/>
          </a:xfrm>
          <a:ln>
            <a:solidFill>
              <a:srgbClr val="92D050"/>
            </a:solidFill>
          </a:ln>
          <a:effectLst>
            <a:glow rad="139700">
              <a:srgbClr val="92D050">
                <a:alpha val="4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5 Marcador de texto"/>
          <p:cNvSpPr txBox="1">
            <a:spLocks/>
          </p:cNvSpPr>
          <p:nvPr/>
        </p:nvSpPr>
        <p:spPr>
          <a:xfrm>
            <a:off x="857224" y="5000636"/>
            <a:ext cx="2000264" cy="85725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MX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Jóvenes</a:t>
            </a:r>
          </a:p>
        </p:txBody>
      </p:sp>
      <p:sp>
        <p:nvSpPr>
          <p:cNvPr id="6" name="5 Botón de acción: Hacia delante o Siguiente">
            <a:hlinkClick r:id="rId3" action="ppaction://hlinksldjump" highlightClick="1"/>
          </p:cNvPr>
          <p:cNvSpPr/>
          <p:nvPr/>
        </p:nvSpPr>
        <p:spPr>
          <a:xfrm>
            <a:off x="1428728" y="5572140"/>
            <a:ext cx="571504" cy="357190"/>
          </a:xfrm>
          <a:prstGeom prst="actionButtonForwardNex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Botón de acción: Hacia delante o Siguiente">
            <a:hlinkClick r:id="rId4" action="ppaction://hlinksldjump" highlightClick="1"/>
          </p:cNvPr>
          <p:cNvSpPr/>
          <p:nvPr/>
        </p:nvSpPr>
        <p:spPr>
          <a:xfrm>
            <a:off x="7215206" y="4143380"/>
            <a:ext cx="357190" cy="214314"/>
          </a:xfrm>
          <a:prstGeom prst="actionButtonForwardNex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Botón de acción: Hacia delante o Siguiente">
            <a:hlinkClick r:id="rId5" action="ppaction://hlinksldjump" highlightClick="1"/>
          </p:cNvPr>
          <p:cNvSpPr/>
          <p:nvPr/>
        </p:nvSpPr>
        <p:spPr>
          <a:xfrm>
            <a:off x="714348" y="2643182"/>
            <a:ext cx="357190" cy="285752"/>
          </a:xfrm>
          <a:prstGeom prst="actionButtonForwardNex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6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Marcador de contenido"/>
          <p:cNvGraphicFramePr>
            <a:graphicFrameLocks noGrp="1"/>
          </p:cNvGraphicFramePr>
          <p:nvPr>
            <p:ph idx="4294967295"/>
          </p:nvPr>
        </p:nvGraphicFramePr>
        <p:xfrm>
          <a:off x="0" y="285750"/>
          <a:ext cx="8401050" cy="6097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12 Botón de acción: Hacia atrás o Anterior">
            <a:hlinkClick r:id="rId6" action="ppaction://hlinksldjump" highlightClick="1"/>
          </p:cNvPr>
          <p:cNvSpPr/>
          <p:nvPr/>
        </p:nvSpPr>
        <p:spPr>
          <a:xfrm>
            <a:off x="785786" y="6143644"/>
            <a:ext cx="428628" cy="500066"/>
          </a:xfrm>
          <a:prstGeom prst="actionButtonBackPrevious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Botón de acción: Inicio">
            <a:hlinkClick r:id="" action="ppaction://hlinkshowjump?jump=firstslide" highlightClick="1"/>
          </p:cNvPr>
          <p:cNvSpPr/>
          <p:nvPr/>
        </p:nvSpPr>
        <p:spPr>
          <a:xfrm>
            <a:off x="1357290" y="6215082"/>
            <a:ext cx="428628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7</a:t>
            </a:fld>
            <a:endParaRPr lang="es-MX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Jóvenes</a:t>
            </a:r>
            <a:endParaRPr lang="es-MX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1000100" y="1571612"/>
            <a:ext cx="6572296" cy="4929222"/>
          </a:xfrm>
        </p:spPr>
        <p:txBody>
          <a:bodyPr>
            <a:normAutofit fontScale="70000" lnSpcReduction="20000"/>
          </a:bodyPr>
          <a:lstStyle/>
          <a:p>
            <a:endParaRPr lang="es-MX" dirty="0" smtClean="0"/>
          </a:p>
          <a:p>
            <a:pPr algn="just">
              <a:buFont typeface="Wingdings" pitchFamily="2" charset="2"/>
              <a:buChar char="ü"/>
            </a:pPr>
            <a:r>
              <a:rPr lang="es-MX" dirty="0" smtClean="0"/>
              <a:t> Adolescentes  15 - </a:t>
            </a:r>
            <a:r>
              <a:rPr lang="es-MX" dirty="0" smtClean="0"/>
              <a:t>19 años, (crisis de la adolescencia) </a:t>
            </a:r>
            <a:endParaRPr lang="es-MX" dirty="0" smtClean="0"/>
          </a:p>
          <a:p>
            <a:pPr algn="just"/>
            <a:r>
              <a:rPr lang="es-MX" dirty="0" smtClean="0"/>
              <a:t>	</a:t>
            </a:r>
            <a:r>
              <a:rPr lang="es-MX" dirty="0" smtClean="0"/>
              <a:t>individualistas</a:t>
            </a:r>
            <a:r>
              <a:rPr lang="es-MX" dirty="0" smtClean="0"/>
              <a:t>, narcisistas hedonistas, preocupados por la </a:t>
            </a:r>
            <a:r>
              <a:rPr lang="es-MX" dirty="0" smtClean="0"/>
              <a:t>	apariencia </a:t>
            </a:r>
            <a:r>
              <a:rPr lang="es-MX" dirty="0" smtClean="0"/>
              <a:t>y el consumo </a:t>
            </a:r>
            <a:endParaRPr lang="es-MX" dirty="0" smtClean="0"/>
          </a:p>
          <a:p>
            <a:pPr algn="just"/>
            <a:endParaRPr lang="es-MX" dirty="0" smtClean="0"/>
          </a:p>
          <a:p>
            <a:pPr algn="just">
              <a:buFont typeface="Wingdings" pitchFamily="2" charset="2"/>
              <a:buChar char="ü"/>
            </a:pPr>
            <a:r>
              <a:rPr lang="es-MX" dirty="0" smtClean="0"/>
              <a:t>A</a:t>
            </a:r>
            <a:r>
              <a:rPr lang="es-MX" dirty="0" smtClean="0"/>
              <a:t>dultos </a:t>
            </a:r>
            <a:r>
              <a:rPr lang="es-MX" dirty="0" smtClean="0"/>
              <a:t>jóvenes </a:t>
            </a:r>
            <a:r>
              <a:rPr lang="es-MX" dirty="0" smtClean="0"/>
              <a:t> 20 - </a:t>
            </a:r>
            <a:r>
              <a:rPr lang="es-MX" dirty="0" smtClean="0"/>
              <a:t>29 años (emancipación de los padres y comienzo </a:t>
            </a:r>
            <a:r>
              <a:rPr lang="es-MX" dirty="0" smtClean="0"/>
              <a:t>			de </a:t>
            </a:r>
            <a:r>
              <a:rPr lang="es-MX" dirty="0" smtClean="0"/>
              <a:t>su autonomía económica real</a:t>
            </a:r>
            <a:r>
              <a:rPr lang="es-MX" dirty="0" smtClean="0"/>
              <a:t>) </a:t>
            </a:r>
          </a:p>
          <a:p>
            <a:pPr algn="just"/>
            <a:r>
              <a:rPr lang="es-MX" dirty="0" smtClean="0"/>
              <a:t>	 </a:t>
            </a:r>
            <a:r>
              <a:rPr lang="es-MX" dirty="0" smtClean="0"/>
              <a:t>pragmáticos, realistas y abiertos con respecto a su </a:t>
            </a:r>
            <a:r>
              <a:rPr lang="es-MX" dirty="0" smtClean="0"/>
              <a:t>	futuro</a:t>
            </a:r>
          </a:p>
          <a:p>
            <a:endParaRPr lang="es-MX" dirty="0" smtClean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Disfrutan </a:t>
            </a:r>
            <a:r>
              <a:rPr lang="es-MX" dirty="0" smtClean="0"/>
              <a:t>de: </a:t>
            </a:r>
            <a:endParaRPr lang="es-MX" dirty="0" smtClean="0"/>
          </a:p>
          <a:p>
            <a:r>
              <a:rPr lang="es-MX" dirty="0" smtClean="0"/>
              <a:t>oír </a:t>
            </a:r>
            <a:r>
              <a:rPr lang="es-MX" dirty="0" smtClean="0"/>
              <a:t>música, acudir a discotecas, pubs, bares; ver la televisión; pasear; ir al cine, leer libros y estar con </a:t>
            </a:r>
            <a:r>
              <a:rPr lang="es-MX" dirty="0" smtClean="0"/>
              <a:t>amigos</a:t>
            </a:r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Clasificados </a:t>
            </a:r>
            <a:r>
              <a:rPr lang="es-MX" dirty="0" smtClean="0"/>
              <a:t>según sus gustos de consumo como:</a:t>
            </a:r>
          </a:p>
          <a:p>
            <a:r>
              <a:rPr lang="es-MX" dirty="0" smtClean="0"/>
              <a:t>Rockers, los románticos, los  skatos, los reguetoneros, los emos, etc.</a:t>
            </a:r>
          </a:p>
          <a:p>
            <a:r>
              <a:rPr lang="es-MX" dirty="0" smtClean="0"/>
              <a:t> </a:t>
            </a:r>
            <a:endParaRPr lang="es-MX" dirty="0" smtClean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Pueden </a:t>
            </a:r>
            <a:r>
              <a:rPr lang="es-MX" dirty="0" smtClean="0"/>
              <a:t>ser: </a:t>
            </a:r>
            <a:endParaRPr lang="es-MX" dirty="0" smtClean="0"/>
          </a:p>
          <a:p>
            <a:r>
              <a:rPr lang="es-MX" dirty="0" smtClean="0"/>
              <a:t>reformistas</a:t>
            </a:r>
            <a:r>
              <a:rPr lang="es-MX" dirty="0" smtClean="0"/>
              <a:t>, aislados socialmente, antiinstitucionales, radicales, reformistas de orientación individual y reformistas orientados hacia el cambio social</a:t>
            </a:r>
          </a:p>
          <a:p>
            <a:r>
              <a:rPr lang="es-MX" dirty="0" smtClean="0"/>
              <a:t> </a:t>
            </a:r>
          </a:p>
          <a:p>
            <a:endParaRPr lang="es-MX" dirty="0"/>
          </a:p>
        </p:txBody>
      </p:sp>
      <p:sp>
        <p:nvSpPr>
          <p:cNvPr id="8" name="7 Botón de acción: Hacia atrás o Anterior">
            <a:hlinkClick r:id="rId2" action="ppaction://hlinksldjump" highlightClick="1"/>
          </p:cNvPr>
          <p:cNvSpPr/>
          <p:nvPr/>
        </p:nvSpPr>
        <p:spPr>
          <a:xfrm>
            <a:off x="428596" y="6072206"/>
            <a:ext cx="357190" cy="500066"/>
          </a:xfrm>
          <a:prstGeom prst="actionButtonBackPrevious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Botón de acción: Inicio">
            <a:hlinkClick r:id="" action="ppaction://hlinkshowjump?jump=firstslide" highlightClick="1"/>
          </p:cNvPr>
          <p:cNvSpPr/>
          <p:nvPr/>
        </p:nvSpPr>
        <p:spPr>
          <a:xfrm>
            <a:off x="8215338" y="5857892"/>
            <a:ext cx="428628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8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Jóvenes y Publicidad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71472" y="2357430"/>
            <a:ext cx="25717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Ser joven es una aspiración deseable que se puede alcanzar a través de un estilo de vida en el que se consumen gran cantidad de productos y servicios</a:t>
            </a:r>
            <a:endParaRPr lang="es-MX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4 Imagen" descr="jovenes más publicid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571611"/>
            <a:ext cx="4714876" cy="4636329"/>
          </a:xfrm>
          <a:prstGeom prst="rect">
            <a:avLst/>
          </a:prstGeom>
        </p:spPr>
      </p:pic>
      <p:sp>
        <p:nvSpPr>
          <p:cNvPr id="6" name="5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500034" y="6215082"/>
            <a:ext cx="428628" cy="357190"/>
          </a:xfrm>
          <a:prstGeom prst="actionButtonBackPrevious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Botón de acción: Inicio">
            <a:hlinkClick r:id="" action="ppaction://hlinkshowjump?jump=firstslide" highlightClick="1"/>
          </p:cNvPr>
          <p:cNvSpPr/>
          <p:nvPr/>
        </p:nvSpPr>
        <p:spPr>
          <a:xfrm>
            <a:off x="1500166" y="6143644"/>
            <a:ext cx="357190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0A518-99F9-420E-8607-30C2DBC1000F}" type="slidenum">
              <a:rPr lang="es-MX" smtClean="0"/>
              <a:t>9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Ortega Martínez Daffne A.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330</TotalTime>
  <Words>287</Words>
  <Application>Microsoft Office PowerPoint</Application>
  <PresentationFormat>Presentación en pantalla (4:3)</PresentationFormat>
  <Paragraphs>95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Construcción de elementos sociales</vt:lpstr>
      <vt:lpstr>Sociedad </vt:lpstr>
      <vt:lpstr>Agentes socializadores</vt:lpstr>
      <vt:lpstr>Cambio irregular   Construcción</vt:lpstr>
      <vt:lpstr>Interpretación</vt:lpstr>
      <vt:lpstr>Publicidad a través de los medios de comunicación </vt:lpstr>
      <vt:lpstr>Diapositiva 7</vt:lpstr>
      <vt:lpstr>Jóvenes</vt:lpstr>
      <vt:lpstr>Jóvenes y Publicidad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leticia</dc:creator>
  <cp:lastModifiedBy>leticia</cp:lastModifiedBy>
  <cp:revision>33</cp:revision>
  <dcterms:created xsi:type="dcterms:W3CDTF">2009-11-18T04:08:43Z</dcterms:created>
  <dcterms:modified xsi:type="dcterms:W3CDTF">2009-11-18T09:39:43Z</dcterms:modified>
</cp:coreProperties>
</file>